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18.png"/><Relationship Id="rId6" Type="http://schemas.openxmlformats.org/officeDocument/2006/relationships/image" Target="../media/image11.sv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215986-B445-4CB7-AAB4-4796CA1EE6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194B17-9E77-48FC-9916-E49A7835A89D}">
      <dgm:prSet/>
      <dgm:spPr/>
      <dgm:t>
        <a:bodyPr/>
        <a:lstStyle/>
        <a:p>
          <a:r>
            <a:rPr lang="en-US"/>
            <a:t>API server – clients hit the server</a:t>
          </a:r>
        </a:p>
      </dgm:t>
    </dgm:pt>
    <dgm:pt modelId="{17491CC6-30D5-4092-ABDA-FF390A317912}" type="parTrans" cxnId="{D2E7B547-0DBB-4EA7-A679-E771C6F37FCB}">
      <dgm:prSet/>
      <dgm:spPr/>
      <dgm:t>
        <a:bodyPr/>
        <a:lstStyle/>
        <a:p>
          <a:endParaRPr lang="en-US"/>
        </a:p>
      </dgm:t>
    </dgm:pt>
    <dgm:pt modelId="{BE4BA529-CE14-41E6-9CF4-4D3559221C6C}" type="sibTrans" cxnId="{D2E7B547-0DBB-4EA7-A679-E771C6F37FCB}">
      <dgm:prSet/>
      <dgm:spPr/>
      <dgm:t>
        <a:bodyPr/>
        <a:lstStyle/>
        <a:p>
          <a:endParaRPr lang="en-US"/>
        </a:p>
      </dgm:t>
    </dgm:pt>
    <dgm:pt modelId="{FA36B2FA-BAC3-4844-A3D8-5D5BAB0C91E0}">
      <dgm:prSet/>
      <dgm:spPr/>
      <dgm:t>
        <a:bodyPr/>
        <a:lstStyle/>
        <a:p>
          <a:r>
            <a:rPr lang="en-US"/>
            <a:t>Etcd – key value store</a:t>
          </a:r>
        </a:p>
      </dgm:t>
    </dgm:pt>
    <dgm:pt modelId="{96452798-88B1-467B-BB90-4B7C1FEBE652}" type="parTrans" cxnId="{2F1F91C7-2400-4D67-BDCF-77BBD8ADFF7D}">
      <dgm:prSet/>
      <dgm:spPr/>
      <dgm:t>
        <a:bodyPr/>
        <a:lstStyle/>
        <a:p>
          <a:endParaRPr lang="en-US"/>
        </a:p>
      </dgm:t>
    </dgm:pt>
    <dgm:pt modelId="{1277D96C-800E-4FB2-884B-C92BAE0108D2}" type="sibTrans" cxnId="{2F1F91C7-2400-4D67-BDCF-77BBD8ADFF7D}">
      <dgm:prSet/>
      <dgm:spPr/>
      <dgm:t>
        <a:bodyPr/>
        <a:lstStyle/>
        <a:p>
          <a:endParaRPr lang="en-US"/>
        </a:p>
      </dgm:t>
    </dgm:pt>
    <dgm:pt modelId="{C52342B2-71B4-4219-AC19-2E6702C61520}">
      <dgm:prSet/>
      <dgm:spPr/>
      <dgm:t>
        <a:bodyPr/>
        <a:lstStyle/>
        <a:p>
          <a:r>
            <a:rPr lang="en-US"/>
            <a:t>Scheduler – keeps schedule of all nodes</a:t>
          </a:r>
        </a:p>
      </dgm:t>
    </dgm:pt>
    <dgm:pt modelId="{5528F08B-1A6E-466C-8D6A-001A3608C701}" type="parTrans" cxnId="{032C252D-249B-4969-809A-943BB84CE2B7}">
      <dgm:prSet/>
      <dgm:spPr/>
      <dgm:t>
        <a:bodyPr/>
        <a:lstStyle/>
        <a:p>
          <a:endParaRPr lang="en-US"/>
        </a:p>
      </dgm:t>
    </dgm:pt>
    <dgm:pt modelId="{AD744CBE-0D83-4085-B74D-424D62B54960}" type="sibTrans" cxnId="{032C252D-249B-4969-809A-943BB84CE2B7}">
      <dgm:prSet/>
      <dgm:spPr/>
      <dgm:t>
        <a:bodyPr/>
        <a:lstStyle/>
        <a:p>
          <a:endParaRPr lang="en-US"/>
        </a:p>
      </dgm:t>
    </dgm:pt>
    <dgm:pt modelId="{72529B49-DFCE-4622-8C8A-EA3B608C606E}">
      <dgm:prSet/>
      <dgm:spPr/>
      <dgm:t>
        <a:bodyPr/>
        <a:lstStyle/>
        <a:p>
          <a:r>
            <a:rPr lang="en-US"/>
            <a:t>Controller – brain behind deciding whether to create new containers etc.</a:t>
          </a:r>
        </a:p>
      </dgm:t>
    </dgm:pt>
    <dgm:pt modelId="{E7FF3BDF-0E78-487D-BA8E-A4BAC07D8E82}" type="parTrans" cxnId="{D8D3426D-776E-44E1-83FD-7CF5076FA872}">
      <dgm:prSet/>
      <dgm:spPr/>
      <dgm:t>
        <a:bodyPr/>
        <a:lstStyle/>
        <a:p>
          <a:endParaRPr lang="en-US"/>
        </a:p>
      </dgm:t>
    </dgm:pt>
    <dgm:pt modelId="{5DDADBC9-FB43-449A-8FE0-5AB923C11EB0}" type="sibTrans" cxnId="{D8D3426D-776E-44E1-83FD-7CF5076FA872}">
      <dgm:prSet/>
      <dgm:spPr/>
      <dgm:t>
        <a:bodyPr/>
        <a:lstStyle/>
        <a:p>
          <a:endParaRPr lang="en-US"/>
        </a:p>
      </dgm:t>
    </dgm:pt>
    <dgm:pt modelId="{3FD78DC2-D11F-4D63-9C87-165AE143583D}">
      <dgm:prSet/>
      <dgm:spPr/>
      <dgm:t>
        <a:bodyPr/>
        <a:lstStyle/>
        <a:p>
          <a:r>
            <a:rPr lang="en-US"/>
            <a:t>Container runtime – containerization software for e.g. docker</a:t>
          </a:r>
        </a:p>
      </dgm:t>
    </dgm:pt>
    <dgm:pt modelId="{9717B351-45CC-40CB-AE8E-2649E2075110}" type="parTrans" cxnId="{89985DBA-46B6-4B09-B9B4-810F099F0962}">
      <dgm:prSet/>
      <dgm:spPr/>
      <dgm:t>
        <a:bodyPr/>
        <a:lstStyle/>
        <a:p>
          <a:endParaRPr lang="en-US"/>
        </a:p>
      </dgm:t>
    </dgm:pt>
    <dgm:pt modelId="{AAD1649F-07C5-41A7-8D6B-7B16F8C952A5}" type="sibTrans" cxnId="{89985DBA-46B6-4B09-B9B4-810F099F0962}">
      <dgm:prSet/>
      <dgm:spPr/>
      <dgm:t>
        <a:bodyPr/>
        <a:lstStyle/>
        <a:p>
          <a:endParaRPr lang="en-US"/>
        </a:p>
      </dgm:t>
    </dgm:pt>
    <dgm:pt modelId="{084BEF23-A8D0-4BB9-A745-21D1887B7961}">
      <dgm:prSet/>
      <dgm:spPr/>
      <dgm:t>
        <a:bodyPr/>
        <a:lstStyle/>
        <a:p>
          <a:r>
            <a:rPr lang="en-US"/>
            <a:t>Kubelet – agent that checks if containers are running</a:t>
          </a:r>
        </a:p>
      </dgm:t>
    </dgm:pt>
    <dgm:pt modelId="{3E85626E-3F1D-41B3-8396-3D0ADA00DE71}" type="parTrans" cxnId="{DFF3B692-310F-4D5A-8C11-4951FE80E760}">
      <dgm:prSet/>
      <dgm:spPr/>
      <dgm:t>
        <a:bodyPr/>
        <a:lstStyle/>
        <a:p>
          <a:endParaRPr lang="en-US"/>
        </a:p>
      </dgm:t>
    </dgm:pt>
    <dgm:pt modelId="{9CAB394A-2EDC-40EC-A1D3-BBB42372AFC2}" type="sibTrans" cxnId="{DFF3B692-310F-4D5A-8C11-4951FE80E760}">
      <dgm:prSet/>
      <dgm:spPr/>
      <dgm:t>
        <a:bodyPr/>
        <a:lstStyle/>
        <a:p>
          <a:endParaRPr lang="en-US"/>
        </a:p>
      </dgm:t>
    </dgm:pt>
    <dgm:pt modelId="{8BF2CE5A-7D01-43C5-93F0-CA6E69ADE4A2}" type="pres">
      <dgm:prSet presAssocID="{6F215986-B445-4CB7-AAB4-4796CA1EE65C}" presName="root" presStyleCnt="0">
        <dgm:presLayoutVars>
          <dgm:dir/>
          <dgm:resizeHandles val="exact"/>
        </dgm:presLayoutVars>
      </dgm:prSet>
      <dgm:spPr/>
    </dgm:pt>
    <dgm:pt modelId="{42EB3E4B-3AFD-403D-8738-CE467E95F333}" type="pres">
      <dgm:prSet presAssocID="{EB194B17-9E77-48FC-9916-E49A7835A89D}" presName="compNode" presStyleCnt="0"/>
      <dgm:spPr/>
    </dgm:pt>
    <dgm:pt modelId="{5BAB820F-8FF9-4F08-A7F9-A09B501B069F}" type="pres">
      <dgm:prSet presAssocID="{EB194B17-9E77-48FC-9916-E49A7835A89D}" presName="bgRect" presStyleLbl="bgShp" presStyleIdx="0" presStyleCnt="6"/>
      <dgm:spPr/>
    </dgm:pt>
    <dgm:pt modelId="{E714A6D0-92F8-4BC9-803A-8E8A59D03691}" type="pres">
      <dgm:prSet presAssocID="{EB194B17-9E77-48FC-9916-E49A7835A89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8A43C-94CA-4055-8E0F-22A187DB905D}" type="pres">
      <dgm:prSet presAssocID="{EB194B17-9E77-48FC-9916-E49A7835A89D}" presName="spaceRect" presStyleCnt="0"/>
      <dgm:spPr/>
    </dgm:pt>
    <dgm:pt modelId="{59A81D74-0388-46E3-84DF-0F05481D148B}" type="pres">
      <dgm:prSet presAssocID="{EB194B17-9E77-48FC-9916-E49A7835A89D}" presName="parTx" presStyleLbl="revTx" presStyleIdx="0" presStyleCnt="6">
        <dgm:presLayoutVars>
          <dgm:chMax val="0"/>
          <dgm:chPref val="0"/>
        </dgm:presLayoutVars>
      </dgm:prSet>
      <dgm:spPr/>
    </dgm:pt>
    <dgm:pt modelId="{2C36E81A-642E-48C9-B5CA-04AC6F5EA63E}" type="pres">
      <dgm:prSet presAssocID="{BE4BA529-CE14-41E6-9CF4-4D3559221C6C}" presName="sibTrans" presStyleCnt="0"/>
      <dgm:spPr/>
    </dgm:pt>
    <dgm:pt modelId="{407C8E77-5D76-4CB3-92DE-EF99D2C92149}" type="pres">
      <dgm:prSet presAssocID="{FA36B2FA-BAC3-4844-A3D8-5D5BAB0C91E0}" presName="compNode" presStyleCnt="0"/>
      <dgm:spPr/>
    </dgm:pt>
    <dgm:pt modelId="{9A6E0C67-AEC4-4171-B127-1AE52EBFE9DA}" type="pres">
      <dgm:prSet presAssocID="{FA36B2FA-BAC3-4844-A3D8-5D5BAB0C91E0}" presName="bgRect" presStyleLbl="bgShp" presStyleIdx="1" presStyleCnt="6"/>
      <dgm:spPr/>
    </dgm:pt>
    <dgm:pt modelId="{59851A94-CF2A-44CE-979A-C9BFE4D7F3E9}" type="pres">
      <dgm:prSet presAssocID="{FA36B2FA-BAC3-4844-A3D8-5D5BAB0C91E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FC1DC55-0B44-4FAA-AEB3-B3FC735E54FF}" type="pres">
      <dgm:prSet presAssocID="{FA36B2FA-BAC3-4844-A3D8-5D5BAB0C91E0}" presName="spaceRect" presStyleCnt="0"/>
      <dgm:spPr/>
    </dgm:pt>
    <dgm:pt modelId="{8B644AB9-0337-48D6-9CE0-B2ED63EF5550}" type="pres">
      <dgm:prSet presAssocID="{FA36B2FA-BAC3-4844-A3D8-5D5BAB0C91E0}" presName="parTx" presStyleLbl="revTx" presStyleIdx="1" presStyleCnt="6">
        <dgm:presLayoutVars>
          <dgm:chMax val="0"/>
          <dgm:chPref val="0"/>
        </dgm:presLayoutVars>
      </dgm:prSet>
      <dgm:spPr/>
    </dgm:pt>
    <dgm:pt modelId="{611F1534-CDAD-4550-8130-3671E751B875}" type="pres">
      <dgm:prSet presAssocID="{1277D96C-800E-4FB2-884B-C92BAE0108D2}" presName="sibTrans" presStyleCnt="0"/>
      <dgm:spPr/>
    </dgm:pt>
    <dgm:pt modelId="{52CA523E-CC2B-41AA-974C-FC5C43FACF8D}" type="pres">
      <dgm:prSet presAssocID="{C52342B2-71B4-4219-AC19-2E6702C61520}" presName="compNode" presStyleCnt="0"/>
      <dgm:spPr/>
    </dgm:pt>
    <dgm:pt modelId="{F38596BA-9137-4DC3-9560-87F576F524C6}" type="pres">
      <dgm:prSet presAssocID="{C52342B2-71B4-4219-AC19-2E6702C61520}" presName="bgRect" presStyleLbl="bgShp" presStyleIdx="2" presStyleCnt="6"/>
      <dgm:spPr/>
    </dgm:pt>
    <dgm:pt modelId="{D0EEC2DB-A0A9-425F-B18F-71CB87484E90}" type="pres">
      <dgm:prSet presAssocID="{C52342B2-71B4-4219-AC19-2E6702C6152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060F6AED-03C9-4273-A746-FC10DDF888FA}" type="pres">
      <dgm:prSet presAssocID="{C52342B2-71B4-4219-AC19-2E6702C61520}" presName="spaceRect" presStyleCnt="0"/>
      <dgm:spPr/>
    </dgm:pt>
    <dgm:pt modelId="{55C208D4-EB02-4345-BD25-BBAC1397321C}" type="pres">
      <dgm:prSet presAssocID="{C52342B2-71B4-4219-AC19-2E6702C61520}" presName="parTx" presStyleLbl="revTx" presStyleIdx="2" presStyleCnt="6">
        <dgm:presLayoutVars>
          <dgm:chMax val="0"/>
          <dgm:chPref val="0"/>
        </dgm:presLayoutVars>
      </dgm:prSet>
      <dgm:spPr/>
    </dgm:pt>
    <dgm:pt modelId="{6934E462-B6FB-4108-9066-33EDA07D6D5D}" type="pres">
      <dgm:prSet presAssocID="{AD744CBE-0D83-4085-B74D-424D62B54960}" presName="sibTrans" presStyleCnt="0"/>
      <dgm:spPr/>
    </dgm:pt>
    <dgm:pt modelId="{82F2A6C4-7EE5-4E94-BA62-1D30B2990399}" type="pres">
      <dgm:prSet presAssocID="{72529B49-DFCE-4622-8C8A-EA3B608C606E}" presName="compNode" presStyleCnt="0"/>
      <dgm:spPr/>
    </dgm:pt>
    <dgm:pt modelId="{979F2B9C-AD02-4E4B-AD05-1990E50537FC}" type="pres">
      <dgm:prSet presAssocID="{72529B49-DFCE-4622-8C8A-EA3B608C606E}" presName="bgRect" presStyleLbl="bgShp" presStyleIdx="3" presStyleCnt="6"/>
      <dgm:spPr/>
    </dgm:pt>
    <dgm:pt modelId="{7106F241-51F5-4A25-B2D3-2BB12223EE18}" type="pres">
      <dgm:prSet presAssocID="{72529B49-DFCE-4622-8C8A-EA3B608C606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20D7BE2-ED88-4B48-88C7-0C4BD49EFCBF}" type="pres">
      <dgm:prSet presAssocID="{72529B49-DFCE-4622-8C8A-EA3B608C606E}" presName="spaceRect" presStyleCnt="0"/>
      <dgm:spPr/>
    </dgm:pt>
    <dgm:pt modelId="{95D6A708-E451-4E08-B565-AB5CC90A0517}" type="pres">
      <dgm:prSet presAssocID="{72529B49-DFCE-4622-8C8A-EA3B608C606E}" presName="parTx" presStyleLbl="revTx" presStyleIdx="3" presStyleCnt="6">
        <dgm:presLayoutVars>
          <dgm:chMax val="0"/>
          <dgm:chPref val="0"/>
        </dgm:presLayoutVars>
      </dgm:prSet>
      <dgm:spPr/>
    </dgm:pt>
    <dgm:pt modelId="{998A98E4-3294-4443-8874-44CE597C4F90}" type="pres">
      <dgm:prSet presAssocID="{5DDADBC9-FB43-449A-8FE0-5AB923C11EB0}" presName="sibTrans" presStyleCnt="0"/>
      <dgm:spPr/>
    </dgm:pt>
    <dgm:pt modelId="{1FEDBA53-526E-4E6F-9393-5812A7B9C662}" type="pres">
      <dgm:prSet presAssocID="{3FD78DC2-D11F-4D63-9C87-165AE143583D}" presName="compNode" presStyleCnt="0"/>
      <dgm:spPr/>
    </dgm:pt>
    <dgm:pt modelId="{D9C88861-492F-47F3-B6A9-38D76B470D8B}" type="pres">
      <dgm:prSet presAssocID="{3FD78DC2-D11F-4D63-9C87-165AE143583D}" presName="bgRect" presStyleLbl="bgShp" presStyleIdx="4" presStyleCnt="6"/>
      <dgm:spPr/>
    </dgm:pt>
    <dgm:pt modelId="{D921168F-973F-437D-A6B2-4B4B3189F586}" type="pres">
      <dgm:prSet presAssocID="{3FD78DC2-D11F-4D63-9C87-165AE143583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944D40F-0CC0-4E12-A348-E24804FEE179}" type="pres">
      <dgm:prSet presAssocID="{3FD78DC2-D11F-4D63-9C87-165AE143583D}" presName="spaceRect" presStyleCnt="0"/>
      <dgm:spPr/>
    </dgm:pt>
    <dgm:pt modelId="{32D80CEA-5B43-456E-894C-A714E8DED41D}" type="pres">
      <dgm:prSet presAssocID="{3FD78DC2-D11F-4D63-9C87-165AE143583D}" presName="parTx" presStyleLbl="revTx" presStyleIdx="4" presStyleCnt="6">
        <dgm:presLayoutVars>
          <dgm:chMax val="0"/>
          <dgm:chPref val="0"/>
        </dgm:presLayoutVars>
      </dgm:prSet>
      <dgm:spPr/>
    </dgm:pt>
    <dgm:pt modelId="{995ED8C9-E4E7-4127-B956-2F26BF259D14}" type="pres">
      <dgm:prSet presAssocID="{AAD1649F-07C5-41A7-8D6B-7B16F8C952A5}" presName="sibTrans" presStyleCnt="0"/>
      <dgm:spPr/>
    </dgm:pt>
    <dgm:pt modelId="{5F82FE2C-DBC3-40C9-B68E-FB85F351E8A5}" type="pres">
      <dgm:prSet presAssocID="{084BEF23-A8D0-4BB9-A745-21D1887B7961}" presName="compNode" presStyleCnt="0"/>
      <dgm:spPr/>
    </dgm:pt>
    <dgm:pt modelId="{88640B0E-9EDA-4BBA-ACA4-BEA5F44B8CEC}" type="pres">
      <dgm:prSet presAssocID="{084BEF23-A8D0-4BB9-A745-21D1887B7961}" presName="bgRect" presStyleLbl="bgShp" presStyleIdx="5" presStyleCnt="6"/>
      <dgm:spPr/>
    </dgm:pt>
    <dgm:pt modelId="{99BF7CC7-4899-4D26-9757-C250E1E7ECA5}" type="pres">
      <dgm:prSet presAssocID="{084BEF23-A8D0-4BB9-A745-21D1887B796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2F2C79E1-775B-4F23-9633-F57B9CEBD2DA}" type="pres">
      <dgm:prSet presAssocID="{084BEF23-A8D0-4BB9-A745-21D1887B7961}" presName="spaceRect" presStyleCnt="0"/>
      <dgm:spPr/>
    </dgm:pt>
    <dgm:pt modelId="{E100D9CB-67FC-4BDD-9282-FF820D1360DD}" type="pres">
      <dgm:prSet presAssocID="{084BEF23-A8D0-4BB9-A745-21D1887B796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9E33611-B473-4659-B0BC-12D26E9DC25C}" type="presOf" srcId="{3FD78DC2-D11F-4D63-9C87-165AE143583D}" destId="{32D80CEA-5B43-456E-894C-A714E8DED41D}" srcOrd="0" destOrd="0" presId="urn:microsoft.com/office/officeart/2018/2/layout/IconVerticalSolidList"/>
    <dgm:cxn modelId="{032C252D-249B-4969-809A-943BB84CE2B7}" srcId="{6F215986-B445-4CB7-AAB4-4796CA1EE65C}" destId="{C52342B2-71B4-4219-AC19-2E6702C61520}" srcOrd="2" destOrd="0" parTransId="{5528F08B-1A6E-466C-8D6A-001A3608C701}" sibTransId="{AD744CBE-0D83-4085-B74D-424D62B54960}"/>
    <dgm:cxn modelId="{D2E7B547-0DBB-4EA7-A679-E771C6F37FCB}" srcId="{6F215986-B445-4CB7-AAB4-4796CA1EE65C}" destId="{EB194B17-9E77-48FC-9916-E49A7835A89D}" srcOrd="0" destOrd="0" parTransId="{17491CC6-30D5-4092-ABDA-FF390A317912}" sibTransId="{BE4BA529-CE14-41E6-9CF4-4D3559221C6C}"/>
    <dgm:cxn modelId="{D8D3426D-776E-44E1-83FD-7CF5076FA872}" srcId="{6F215986-B445-4CB7-AAB4-4796CA1EE65C}" destId="{72529B49-DFCE-4622-8C8A-EA3B608C606E}" srcOrd="3" destOrd="0" parTransId="{E7FF3BDF-0E78-487D-BA8E-A4BAC07D8E82}" sibTransId="{5DDADBC9-FB43-449A-8FE0-5AB923C11EB0}"/>
    <dgm:cxn modelId="{22949F72-996C-4D6E-A1BA-404CC9BC2C61}" type="presOf" srcId="{72529B49-DFCE-4622-8C8A-EA3B608C606E}" destId="{95D6A708-E451-4E08-B565-AB5CC90A0517}" srcOrd="0" destOrd="0" presId="urn:microsoft.com/office/officeart/2018/2/layout/IconVerticalSolidList"/>
    <dgm:cxn modelId="{52B44178-7CF2-4B07-9803-134F40451822}" type="presOf" srcId="{FA36B2FA-BAC3-4844-A3D8-5D5BAB0C91E0}" destId="{8B644AB9-0337-48D6-9CE0-B2ED63EF5550}" srcOrd="0" destOrd="0" presId="urn:microsoft.com/office/officeart/2018/2/layout/IconVerticalSolidList"/>
    <dgm:cxn modelId="{4B124379-B07F-456B-B0AE-EE7FE4EB7D48}" type="presOf" srcId="{084BEF23-A8D0-4BB9-A745-21D1887B7961}" destId="{E100D9CB-67FC-4BDD-9282-FF820D1360DD}" srcOrd="0" destOrd="0" presId="urn:microsoft.com/office/officeart/2018/2/layout/IconVerticalSolidList"/>
    <dgm:cxn modelId="{4569FA8B-0DF0-48AE-A592-0B3FAB5883BA}" type="presOf" srcId="{EB194B17-9E77-48FC-9916-E49A7835A89D}" destId="{59A81D74-0388-46E3-84DF-0F05481D148B}" srcOrd="0" destOrd="0" presId="urn:microsoft.com/office/officeart/2018/2/layout/IconVerticalSolidList"/>
    <dgm:cxn modelId="{DFF3B692-310F-4D5A-8C11-4951FE80E760}" srcId="{6F215986-B445-4CB7-AAB4-4796CA1EE65C}" destId="{084BEF23-A8D0-4BB9-A745-21D1887B7961}" srcOrd="5" destOrd="0" parTransId="{3E85626E-3F1D-41B3-8396-3D0ADA00DE71}" sibTransId="{9CAB394A-2EDC-40EC-A1D3-BBB42372AFC2}"/>
    <dgm:cxn modelId="{3FE091A6-EA99-4FC9-B161-84CA75860AC8}" type="presOf" srcId="{C52342B2-71B4-4219-AC19-2E6702C61520}" destId="{55C208D4-EB02-4345-BD25-BBAC1397321C}" srcOrd="0" destOrd="0" presId="urn:microsoft.com/office/officeart/2018/2/layout/IconVerticalSolidList"/>
    <dgm:cxn modelId="{89985DBA-46B6-4B09-B9B4-810F099F0962}" srcId="{6F215986-B445-4CB7-AAB4-4796CA1EE65C}" destId="{3FD78DC2-D11F-4D63-9C87-165AE143583D}" srcOrd="4" destOrd="0" parTransId="{9717B351-45CC-40CB-AE8E-2649E2075110}" sibTransId="{AAD1649F-07C5-41A7-8D6B-7B16F8C952A5}"/>
    <dgm:cxn modelId="{2F1F91C7-2400-4D67-BDCF-77BBD8ADFF7D}" srcId="{6F215986-B445-4CB7-AAB4-4796CA1EE65C}" destId="{FA36B2FA-BAC3-4844-A3D8-5D5BAB0C91E0}" srcOrd="1" destOrd="0" parTransId="{96452798-88B1-467B-BB90-4B7C1FEBE652}" sibTransId="{1277D96C-800E-4FB2-884B-C92BAE0108D2}"/>
    <dgm:cxn modelId="{54CD95CF-610D-4C5A-9D6F-DD8A1F5172CB}" type="presOf" srcId="{6F215986-B445-4CB7-AAB4-4796CA1EE65C}" destId="{8BF2CE5A-7D01-43C5-93F0-CA6E69ADE4A2}" srcOrd="0" destOrd="0" presId="urn:microsoft.com/office/officeart/2018/2/layout/IconVerticalSolidList"/>
    <dgm:cxn modelId="{B531E0D9-5DA7-4D4D-AE95-7A321EBDEE43}" type="presParOf" srcId="{8BF2CE5A-7D01-43C5-93F0-CA6E69ADE4A2}" destId="{42EB3E4B-3AFD-403D-8738-CE467E95F333}" srcOrd="0" destOrd="0" presId="urn:microsoft.com/office/officeart/2018/2/layout/IconVerticalSolidList"/>
    <dgm:cxn modelId="{4C5D1CE3-180A-4C70-A026-8843E526F9CD}" type="presParOf" srcId="{42EB3E4B-3AFD-403D-8738-CE467E95F333}" destId="{5BAB820F-8FF9-4F08-A7F9-A09B501B069F}" srcOrd="0" destOrd="0" presId="urn:microsoft.com/office/officeart/2018/2/layout/IconVerticalSolidList"/>
    <dgm:cxn modelId="{A13770F7-4CD1-4482-803A-C9CE8576CCBC}" type="presParOf" srcId="{42EB3E4B-3AFD-403D-8738-CE467E95F333}" destId="{E714A6D0-92F8-4BC9-803A-8E8A59D03691}" srcOrd="1" destOrd="0" presId="urn:microsoft.com/office/officeart/2018/2/layout/IconVerticalSolidList"/>
    <dgm:cxn modelId="{C82513AB-D1F7-401B-8E08-CDFD8215A460}" type="presParOf" srcId="{42EB3E4B-3AFD-403D-8738-CE467E95F333}" destId="{D5C8A43C-94CA-4055-8E0F-22A187DB905D}" srcOrd="2" destOrd="0" presId="urn:microsoft.com/office/officeart/2018/2/layout/IconVerticalSolidList"/>
    <dgm:cxn modelId="{8072EC99-D79D-43D4-82FB-5C82AFE3FC84}" type="presParOf" srcId="{42EB3E4B-3AFD-403D-8738-CE467E95F333}" destId="{59A81D74-0388-46E3-84DF-0F05481D148B}" srcOrd="3" destOrd="0" presId="urn:microsoft.com/office/officeart/2018/2/layout/IconVerticalSolidList"/>
    <dgm:cxn modelId="{84332365-0B44-4CB3-9727-073B57975E38}" type="presParOf" srcId="{8BF2CE5A-7D01-43C5-93F0-CA6E69ADE4A2}" destId="{2C36E81A-642E-48C9-B5CA-04AC6F5EA63E}" srcOrd="1" destOrd="0" presId="urn:microsoft.com/office/officeart/2018/2/layout/IconVerticalSolidList"/>
    <dgm:cxn modelId="{D6FC4569-618A-4E64-AAF6-897BFD0DC357}" type="presParOf" srcId="{8BF2CE5A-7D01-43C5-93F0-CA6E69ADE4A2}" destId="{407C8E77-5D76-4CB3-92DE-EF99D2C92149}" srcOrd="2" destOrd="0" presId="urn:microsoft.com/office/officeart/2018/2/layout/IconVerticalSolidList"/>
    <dgm:cxn modelId="{BC774589-014E-461D-8248-EFF1BC610C93}" type="presParOf" srcId="{407C8E77-5D76-4CB3-92DE-EF99D2C92149}" destId="{9A6E0C67-AEC4-4171-B127-1AE52EBFE9DA}" srcOrd="0" destOrd="0" presId="urn:microsoft.com/office/officeart/2018/2/layout/IconVerticalSolidList"/>
    <dgm:cxn modelId="{1404BD41-5697-43D3-BF34-70A885646B50}" type="presParOf" srcId="{407C8E77-5D76-4CB3-92DE-EF99D2C92149}" destId="{59851A94-CF2A-44CE-979A-C9BFE4D7F3E9}" srcOrd="1" destOrd="0" presId="urn:microsoft.com/office/officeart/2018/2/layout/IconVerticalSolidList"/>
    <dgm:cxn modelId="{77961AA1-9808-4CB5-A049-2EDE2E475603}" type="presParOf" srcId="{407C8E77-5D76-4CB3-92DE-EF99D2C92149}" destId="{DFC1DC55-0B44-4FAA-AEB3-B3FC735E54FF}" srcOrd="2" destOrd="0" presId="urn:microsoft.com/office/officeart/2018/2/layout/IconVerticalSolidList"/>
    <dgm:cxn modelId="{4D6AC468-6F16-4067-9579-85AAAD654E26}" type="presParOf" srcId="{407C8E77-5D76-4CB3-92DE-EF99D2C92149}" destId="{8B644AB9-0337-48D6-9CE0-B2ED63EF5550}" srcOrd="3" destOrd="0" presId="urn:microsoft.com/office/officeart/2018/2/layout/IconVerticalSolidList"/>
    <dgm:cxn modelId="{B1D96B6D-F7DC-4878-9085-757BFA916DCE}" type="presParOf" srcId="{8BF2CE5A-7D01-43C5-93F0-CA6E69ADE4A2}" destId="{611F1534-CDAD-4550-8130-3671E751B875}" srcOrd="3" destOrd="0" presId="urn:microsoft.com/office/officeart/2018/2/layout/IconVerticalSolidList"/>
    <dgm:cxn modelId="{442B2D64-C37F-44CF-89A2-BA67E268AE50}" type="presParOf" srcId="{8BF2CE5A-7D01-43C5-93F0-CA6E69ADE4A2}" destId="{52CA523E-CC2B-41AA-974C-FC5C43FACF8D}" srcOrd="4" destOrd="0" presId="urn:microsoft.com/office/officeart/2018/2/layout/IconVerticalSolidList"/>
    <dgm:cxn modelId="{03ED4759-3901-436B-9A4A-CCF1819D1AE1}" type="presParOf" srcId="{52CA523E-CC2B-41AA-974C-FC5C43FACF8D}" destId="{F38596BA-9137-4DC3-9560-87F576F524C6}" srcOrd="0" destOrd="0" presId="urn:microsoft.com/office/officeart/2018/2/layout/IconVerticalSolidList"/>
    <dgm:cxn modelId="{15C6C11E-D22C-471A-BEB3-2D8C82EC6C4E}" type="presParOf" srcId="{52CA523E-CC2B-41AA-974C-FC5C43FACF8D}" destId="{D0EEC2DB-A0A9-425F-B18F-71CB87484E90}" srcOrd="1" destOrd="0" presId="urn:microsoft.com/office/officeart/2018/2/layout/IconVerticalSolidList"/>
    <dgm:cxn modelId="{6A109083-2B2F-4C3C-A013-D000ED94B383}" type="presParOf" srcId="{52CA523E-CC2B-41AA-974C-FC5C43FACF8D}" destId="{060F6AED-03C9-4273-A746-FC10DDF888FA}" srcOrd="2" destOrd="0" presId="urn:microsoft.com/office/officeart/2018/2/layout/IconVerticalSolidList"/>
    <dgm:cxn modelId="{479E9476-EA2D-4885-9A0A-5C6D360DED53}" type="presParOf" srcId="{52CA523E-CC2B-41AA-974C-FC5C43FACF8D}" destId="{55C208D4-EB02-4345-BD25-BBAC1397321C}" srcOrd="3" destOrd="0" presId="urn:microsoft.com/office/officeart/2018/2/layout/IconVerticalSolidList"/>
    <dgm:cxn modelId="{DFE6EEF9-27A0-4F8B-8BD1-DC42523BE341}" type="presParOf" srcId="{8BF2CE5A-7D01-43C5-93F0-CA6E69ADE4A2}" destId="{6934E462-B6FB-4108-9066-33EDA07D6D5D}" srcOrd="5" destOrd="0" presId="urn:microsoft.com/office/officeart/2018/2/layout/IconVerticalSolidList"/>
    <dgm:cxn modelId="{6EF6706B-F6AE-4F5C-AD9C-606C2937645F}" type="presParOf" srcId="{8BF2CE5A-7D01-43C5-93F0-CA6E69ADE4A2}" destId="{82F2A6C4-7EE5-4E94-BA62-1D30B2990399}" srcOrd="6" destOrd="0" presId="urn:microsoft.com/office/officeart/2018/2/layout/IconVerticalSolidList"/>
    <dgm:cxn modelId="{11508500-EF9F-41C4-996A-9FBBE557F604}" type="presParOf" srcId="{82F2A6C4-7EE5-4E94-BA62-1D30B2990399}" destId="{979F2B9C-AD02-4E4B-AD05-1990E50537FC}" srcOrd="0" destOrd="0" presId="urn:microsoft.com/office/officeart/2018/2/layout/IconVerticalSolidList"/>
    <dgm:cxn modelId="{C3B86D9F-FDB9-4F77-BBD6-5E97553A7CFE}" type="presParOf" srcId="{82F2A6C4-7EE5-4E94-BA62-1D30B2990399}" destId="{7106F241-51F5-4A25-B2D3-2BB12223EE18}" srcOrd="1" destOrd="0" presId="urn:microsoft.com/office/officeart/2018/2/layout/IconVerticalSolidList"/>
    <dgm:cxn modelId="{83B02C24-AFE3-44B7-819B-9F1971553E31}" type="presParOf" srcId="{82F2A6C4-7EE5-4E94-BA62-1D30B2990399}" destId="{D20D7BE2-ED88-4B48-88C7-0C4BD49EFCBF}" srcOrd="2" destOrd="0" presId="urn:microsoft.com/office/officeart/2018/2/layout/IconVerticalSolidList"/>
    <dgm:cxn modelId="{FFBA520D-367A-461E-83CD-D84269B98B9B}" type="presParOf" srcId="{82F2A6C4-7EE5-4E94-BA62-1D30B2990399}" destId="{95D6A708-E451-4E08-B565-AB5CC90A0517}" srcOrd="3" destOrd="0" presId="urn:microsoft.com/office/officeart/2018/2/layout/IconVerticalSolidList"/>
    <dgm:cxn modelId="{EF7F16E7-B0F7-4042-8883-D71372319C47}" type="presParOf" srcId="{8BF2CE5A-7D01-43C5-93F0-CA6E69ADE4A2}" destId="{998A98E4-3294-4443-8874-44CE597C4F90}" srcOrd="7" destOrd="0" presId="urn:microsoft.com/office/officeart/2018/2/layout/IconVerticalSolidList"/>
    <dgm:cxn modelId="{CEB142EC-0BDC-4C1C-BEE2-35B645DCCF5B}" type="presParOf" srcId="{8BF2CE5A-7D01-43C5-93F0-CA6E69ADE4A2}" destId="{1FEDBA53-526E-4E6F-9393-5812A7B9C662}" srcOrd="8" destOrd="0" presId="urn:microsoft.com/office/officeart/2018/2/layout/IconVerticalSolidList"/>
    <dgm:cxn modelId="{79283632-AD54-4652-8B25-A740BA4DEF76}" type="presParOf" srcId="{1FEDBA53-526E-4E6F-9393-5812A7B9C662}" destId="{D9C88861-492F-47F3-B6A9-38D76B470D8B}" srcOrd="0" destOrd="0" presId="urn:microsoft.com/office/officeart/2018/2/layout/IconVerticalSolidList"/>
    <dgm:cxn modelId="{72D77246-DDCE-41F1-B9D9-AFF3F0DB69CD}" type="presParOf" srcId="{1FEDBA53-526E-4E6F-9393-5812A7B9C662}" destId="{D921168F-973F-437D-A6B2-4B4B3189F586}" srcOrd="1" destOrd="0" presId="urn:microsoft.com/office/officeart/2018/2/layout/IconVerticalSolidList"/>
    <dgm:cxn modelId="{54E14A07-4582-4A05-AF84-9AEEDD6D3B43}" type="presParOf" srcId="{1FEDBA53-526E-4E6F-9393-5812A7B9C662}" destId="{4944D40F-0CC0-4E12-A348-E24804FEE179}" srcOrd="2" destOrd="0" presId="urn:microsoft.com/office/officeart/2018/2/layout/IconVerticalSolidList"/>
    <dgm:cxn modelId="{1D82739F-7547-44B9-A278-FC110AC48E2C}" type="presParOf" srcId="{1FEDBA53-526E-4E6F-9393-5812A7B9C662}" destId="{32D80CEA-5B43-456E-894C-A714E8DED41D}" srcOrd="3" destOrd="0" presId="urn:microsoft.com/office/officeart/2018/2/layout/IconVerticalSolidList"/>
    <dgm:cxn modelId="{B69148A2-815C-42F7-B2E7-94C55D88B1B5}" type="presParOf" srcId="{8BF2CE5A-7D01-43C5-93F0-CA6E69ADE4A2}" destId="{995ED8C9-E4E7-4127-B956-2F26BF259D14}" srcOrd="9" destOrd="0" presId="urn:microsoft.com/office/officeart/2018/2/layout/IconVerticalSolidList"/>
    <dgm:cxn modelId="{400A9860-8593-49ED-A8C4-79B0F7A32152}" type="presParOf" srcId="{8BF2CE5A-7D01-43C5-93F0-CA6E69ADE4A2}" destId="{5F82FE2C-DBC3-40C9-B68E-FB85F351E8A5}" srcOrd="10" destOrd="0" presId="urn:microsoft.com/office/officeart/2018/2/layout/IconVerticalSolidList"/>
    <dgm:cxn modelId="{1B200586-F8A9-4712-9D2B-180F7E8B176B}" type="presParOf" srcId="{5F82FE2C-DBC3-40C9-B68E-FB85F351E8A5}" destId="{88640B0E-9EDA-4BBA-ACA4-BEA5F44B8CEC}" srcOrd="0" destOrd="0" presId="urn:microsoft.com/office/officeart/2018/2/layout/IconVerticalSolidList"/>
    <dgm:cxn modelId="{7B2DF4A9-88BB-4A15-9AA0-ADB16618E56A}" type="presParOf" srcId="{5F82FE2C-DBC3-40C9-B68E-FB85F351E8A5}" destId="{99BF7CC7-4899-4D26-9757-C250E1E7ECA5}" srcOrd="1" destOrd="0" presId="urn:microsoft.com/office/officeart/2018/2/layout/IconVerticalSolidList"/>
    <dgm:cxn modelId="{81D57341-5F23-4165-B927-9ED7266B955A}" type="presParOf" srcId="{5F82FE2C-DBC3-40C9-B68E-FB85F351E8A5}" destId="{2F2C79E1-775B-4F23-9633-F57B9CEBD2DA}" srcOrd="2" destOrd="0" presId="urn:microsoft.com/office/officeart/2018/2/layout/IconVerticalSolidList"/>
    <dgm:cxn modelId="{BE88C4C4-79CC-4D28-9060-FA85E61C8B3C}" type="presParOf" srcId="{5F82FE2C-DBC3-40C9-B68E-FB85F351E8A5}" destId="{E100D9CB-67FC-4BDD-9282-FF820D1360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075344-66C7-44DB-9758-FB7D26778C0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16B8E3-9BF1-484E-B4B9-8C2D5C5ADD61}">
      <dgm:prSet/>
      <dgm:spPr/>
      <dgm:t>
        <a:bodyPr/>
        <a:lstStyle/>
        <a:p>
          <a:r>
            <a:rPr lang="en-US"/>
            <a:t>When pod definition file does not exist, extract it out:</a:t>
          </a:r>
        </a:p>
      </dgm:t>
    </dgm:pt>
    <dgm:pt modelId="{C8062742-01C7-4405-9363-57EAD822EB24}" type="parTrans" cxnId="{B0DB7E7F-16C9-47A0-8CA3-18D407A81B67}">
      <dgm:prSet/>
      <dgm:spPr/>
      <dgm:t>
        <a:bodyPr/>
        <a:lstStyle/>
        <a:p>
          <a:endParaRPr lang="en-US"/>
        </a:p>
      </dgm:t>
    </dgm:pt>
    <dgm:pt modelId="{D421E897-0F6C-4BCF-BE17-686ED4C6A9E2}" type="sibTrans" cxnId="{B0DB7E7F-16C9-47A0-8CA3-18D407A81B67}">
      <dgm:prSet/>
      <dgm:spPr/>
      <dgm:t>
        <a:bodyPr/>
        <a:lstStyle/>
        <a:p>
          <a:endParaRPr lang="en-US"/>
        </a:p>
      </dgm:t>
    </dgm:pt>
    <dgm:pt modelId="{CD9C7159-09B9-4093-AD13-0D121DD4C158}">
      <dgm:prSet/>
      <dgm:spPr/>
      <dgm:t>
        <a:bodyPr/>
        <a:lstStyle/>
        <a:p>
          <a:r>
            <a:rPr lang="en-US"/>
            <a:t>kubectl get pod &lt;pod-name&gt; -o yaml &gt; pod-definition.yaml</a:t>
          </a:r>
        </a:p>
      </dgm:t>
    </dgm:pt>
    <dgm:pt modelId="{01AB7572-1F7A-42A6-97B9-8B3068EEBAB1}" type="parTrans" cxnId="{3D385596-4C61-430C-91C5-5C4EA370B0F1}">
      <dgm:prSet/>
      <dgm:spPr/>
      <dgm:t>
        <a:bodyPr/>
        <a:lstStyle/>
        <a:p>
          <a:endParaRPr lang="en-US"/>
        </a:p>
      </dgm:t>
    </dgm:pt>
    <dgm:pt modelId="{69DAA85D-F645-44E8-A068-1FC54DA02893}" type="sibTrans" cxnId="{3D385596-4C61-430C-91C5-5C4EA370B0F1}">
      <dgm:prSet/>
      <dgm:spPr/>
      <dgm:t>
        <a:bodyPr/>
        <a:lstStyle/>
        <a:p>
          <a:endParaRPr lang="en-US"/>
        </a:p>
      </dgm:t>
    </dgm:pt>
    <dgm:pt modelId="{9256FD65-9E60-44DE-93A7-1219130B2054}">
      <dgm:prSet/>
      <dgm:spPr/>
      <dgm:t>
        <a:bodyPr/>
        <a:lstStyle/>
        <a:p>
          <a:r>
            <a:rPr lang="en-US"/>
            <a:t>Edit existing pod:</a:t>
          </a:r>
        </a:p>
      </dgm:t>
    </dgm:pt>
    <dgm:pt modelId="{88C7EC83-815F-468C-BB38-A96BD2CA4B8B}" type="parTrans" cxnId="{B542CD42-2E87-41D8-AF89-A856A7184C56}">
      <dgm:prSet/>
      <dgm:spPr/>
      <dgm:t>
        <a:bodyPr/>
        <a:lstStyle/>
        <a:p>
          <a:endParaRPr lang="en-US"/>
        </a:p>
      </dgm:t>
    </dgm:pt>
    <dgm:pt modelId="{C0410586-CF80-424A-B51C-B48D138816A7}" type="sibTrans" cxnId="{B542CD42-2E87-41D8-AF89-A856A7184C56}">
      <dgm:prSet/>
      <dgm:spPr/>
      <dgm:t>
        <a:bodyPr/>
        <a:lstStyle/>
        <a:p>
          <a:endParaRPr lang="en-US"/>
        </a:p>
      </dgm:t>
    </dgm:pt>
    <dgm:pt modelId="{49700F31-80DB-48F5-A6FA-C7C6BB27B9DE}">
      <dgm:prSet/>
      <dgm:spPr/>
      <dgm:t>
        <a:bodyPr/>
        <a:lstStyle/>
        <a:p>
          <a:r>
            <a:rPr lang="en-US"/>
            <a:t>kubectl edit pod &lt;pod-name&gt;</a:t>
          </a:r>
        </a:p>
      </dgm:t>
    </dgm:pt>
    <dgm:pt modelId="{D8D33AA3-F1AF-47EF-BC64-8B376A366500}" type="parTrans" cxnId="{B62C395B-5899-495B-8BD8-73209C538A42}">
      <dgm:prSet/>
      <dgm:spPr/>
      <dgm:t>
        <a:bodyPr/>
        <a:lstStyle/>
        <a:p>
          <a:endParaRPr lang="en-US"/>
        </a:p>
      </dgm:t>
    </dgm:pt>
    <dgm:pt modelId="{5B3716A2-07D8-4D64-9A02-02A94051393F}" type="sibTrans" cxnId="{B62C395B-5899-495B-8BD8-73209C538A42}">
      <dgm:prSet/>
      <dgm:spPr/>
      <dgm:t>
        <a:bodyPr/>
        <a:lstStyle/>
        <a:p>
          <a:endParaRPr lang="en-US"/>
        </a:p>
      </dgm:t>
    </dgm:pt>
    <dgm:pt modelId="{E562DE49-582D-4184-BB06-0A4A5AC46ADF}">
      <dgm:prSet/>
      <dgm:spPr/>
      <dgm:t>
        <a:bodyPr/>
        <a:lstStyle/>
        <a:p>
          <a:r>
            <a:rPr lang="en-US"/>
            <a:t>Existing pod definition file:</a:t>
          </a:r>
        </a:p>
      </dgm:t>
    </dgm:pt>
    <dgm:pt modelId="{D84FA6E2-5E94-4C75-AA62-EBD9C0928A06}" type="parTrans" cxnId="{16103828-6597-482A-BD3F-B890ADA3D409}">
      <dgm:prSet/>
      <dgm:spPr/>
      <dgm:t>
        <a:bodyPr/>
        <a:lstStyle/>
        <a:p>
          <a:endParaRPr lang="en-US"/>
        </a:p>
      </dgm:t>
    </dgm:pt>
    <dgm:pt modelId="{3E1C9C22-76BE-4937-B373-1CCA30F287E9}" type="sibTrans" cxnId="{16103828-6597-482A-BD3F-B890ADA3D409}">
      <dgm:prSet/>
      <dgm:spPr/>
      <dgm:t>
        <a:bodyPr/>
        <a:lstStyle/>
        <a:p>
          <a:endParaRPr lang="en-US"/>
        </a:p>
      </dgm:t>
    </dgm:pt>
    <dgm:pt modelId="{517B184B-DEDD-473C-99FC-C2F304A8F81C}">
      <dgm:prSet/>
      <dgm:spPr/>
      <dgm:t>
        <a:bodyPr/>
        <a:lstStyle/>
        <a:p>
          <a:r>
            <a:rPr lang="en-US"/>
            <a:t>Edit the file and create new pod using it</a:t>
          </a:r>
        </a:p>
      </dgm:t>
    </dgm:pt>
    <dgm:pt modelId="{1CF68EA9-26B0-4EB7-9EFF-C98C93F2626D}" type="parTrans" cxnId="{9DFA457E-D9D8-4811-B0F2-F3F9DF2EC03D}">
      <dgm:prSet/>
      <dgm:spPr/>
      <dgm:t>
        <a:bodyPr/>
        <a:lstStyle/>
        <a:p>
          <a:endParaRPr lang="en-US"/>
        </a:p>
      </dgm:t>
    </dgm:pt>
    <dgm:pt modelId="{C574310F-94FA-4215-B1C5-36A438C9DA10}" type="sibTrans" cxnId="{9DFA457E-D9D8-4811-B0F2-F3F9DF2EC03D}">
      <dgm:prSet/>
      <dgm:spPr/>
      <dgm:t>
        <a:bodyPr/>
        <a:lstStyle/>
        <a:p>
          <a:endParaRPr lang="en-US"/>
        </a:p>
      </dgm:t>
    </dgm:pt>
    <dgm:pt modelId="{8DB89CAD-8631-D446-9ED9-48BC15CF5540}" type="pres">
      <dgm:prSet presAssocID="{54075344-66C7-44DB-9758-FB7D26778C02}" presName="linear" presStyleCnt="0">
        <dgm:presLayoutVars>
          <dgm:dir/>
          <dgm:animLvl val="lvl"/>
          <dgm:resizeHandles val="exact"/>
        </dgm:presLayoutVars>
      </dgm:prSet>
      <dgm:spPr/>
    </dgm:pt>
    <dgm:pt modelId="{F2ECB0FC-582A-0342-8889-876A564A6A46}" type="pres">
      <dgm:prSet presAssocID="{A116B8E3-9BF1-484E-B4B9-8C2D5C5ADD61}" presName="parentLin" presStyleCnt="0"/>
      <dgm:spPr/>
    </dgm:pt>
    <dgm:pt modelId="{D64C5D84-27F9-6949-B7F1-5C4914BD5BA9}" type="pres">
      <dgm:prSet presAssocID="{A116B8E3-9BF1-484E-B4B9-8C2D5C5ADD61}" presName="parentLeftMargin" presStyleLbl="node1" presStyleIdx="0" presStyleCnt="3"/>
      <dgm:spPr/>
    </dgm:pt>
    <dgm:pt modelId="{0CC4CC6F-8055-7E4B-8C0E-E5C82FE6F6C8}" type="pres">
      <dgm:prSet presAssocID="{A116B8E3-9BF1-484E-B4B9-8C2D5C5ADD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E45BB9-ED72-EE42-B1A4-4BD158148C2D}" type="pres">
      <dgm:prSet presAssocID="{A116B8E3-9BF1-484E-B4B9-8C2D5C5ADD61}" presName="negativeSpace" presStyleCnt="0"/>
      <dgm:spPr/>
    </dgm:pt>
    <dgm:pt modelId="{65727F3F-E33F-7E4D-A83D-16CE20FB72AA}" type="pres">
      <dgm:prSet presAssocID="{A116B8E3-9BF1-484E-B4B9-8C2D5C5ADD61}" presName="childText" presStyleLbl="conFgAcc1" presStyleIdx="0" presStyleCnt="3">
        <dgm:presLayoutVars>
          <dgm:bulletEnabled val="1"/>
        </dgm:presLayoutVars>
      </dgm:prSet>
      <dgm:spPr/>
    </dgm:pt>
    <dgm:pt modelId="{8AB87D27-A590-CA43-A13C-90D02A6AF137}" type="pres">
      <dgm:prSet presAssocID="{D421E897-0F6C-4BCF-BE17-686ED4C6A9E2}" presName="spaceBetweenRectangles" presStyleCnt="0"/>
      <dgm:spPr/>
    </dgm:pt>
    <dgm:pt modelId="{DB568349-EEE3-1B40-8652-C46ADBE169ED}" type="pres">
      <dgm:prSet presAssocID="{9256FD65-9E60-44DE-93A7-1219130B2054}" presName="parentLin" presStyleCnt="0"/>
      <dgm:spPr/>
    </dgm:pt>
    <dgm:pt modelId="{717BDD8B-F8C7-C149-8C14-D995236050E2}" type="pres">
      <dgm:prSet presAssocID="{9256FD65-9E60-44DE-93A7-1219130B2054}" presName="parentLeftMargin" presStyleLbl="node1" presStyleIdx="0" presStyleCnt="3"/>
      <dgm:spPr/>
    </dgm:pt>
    <dgm:pt modelId="{D911AB6F-5072-FC40-8FC5-8D3715B1B57A}" type="pres">
      <dgm:prSet presAssocID="{9256FD65-9E60-44DE-93A7-1219130B20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30CAFC8-7F5D-B549-91E0-5F64264731A1}" type="pres">
      <dgm:prSet presAssocID="{9256FD65-9E60-44DE-93A7-1219130B2054}" presName="negativeSpace" presStyleCnt="0"/>
      <dgm:spPr/>
    </dgm:pt>
    <dgm:pt modelId="{3EC9EDD2-3A71-0244-ABFB-2E2D11DB3090}" type="pres">
      <dgm:prSet presAssocID="{9256FD65-9E60-44DE-93A7-1219130B2054}" presName="childText" presStyleLbl="conFgAcc1" presStyleIdx="1" presStyleCnt="3">
        <dgm:presLayoutVars>
          <dgm:bulletEnabled val="1"/>
        </dgm:presLayoutVars>
      </dgm:prSet>
      <dgm:spPr/>
    </dgm:pt>
    <dgm:pt modelId="{715DE12F-A4B0-8B4D-A841-57EF9FB9FAF4}" type="pres">
      <dgm:prSet presAssocID="{C0410586-CF80-424A-B51C-B48D138816A7}" presName="spaceBetweenRectangles" presStyleCnt="0"/>
      <dgm:spPr/>
    </dgm:pt>
    <dgm:pt modelId="{182CF54E-D640-C847-A62A-E31EE61D9809}" type="pres">
      <dgm:prSet presAssocID="{E562DE49-582D-4184-BB06-0A4A5AC46ADF}" presName="parentLin" presStyleCnt="0"/>
      <dgm:spPr/>
    </dgm:pt>
    <dgm:pt modelId="{0FD5264E-5143-F444-8145-39FED904E933}" type="pres">
      <dgm:prSet presAssocID="{E562DE49-582D-4184-BB06-0A4A5AC46ADF}" presName="parentLeftMargin" presStyleLbl="node1" presStyleIdx="1" presStyleCnt="3"/>
      <dgm:spPr/>
    </dgm:pt>
    <dgm:pt modelId="{3F12EFED-EE92-A946-A032-7CCF8E5A73EE}" type="pres">
      <dgm:prSet presAssocID="{E562DE49-582D-4184-BB06-0A4A5AC46A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FA32D58-C711-E545-AF8D-2006B166BDB8}" type="pres">
      <dgm:prSet presAssocID="{E562DE49-582D-4184-BB06-0A4A5AC46ADF}" presName="negativeSpace" presStyleCnt="0"/>
      <dgm:spPr/>
    </dgm:pt>
    <dgm:pt modelId="{E372F9B8-84EA-FE41-A17D-B489F730C3DB}" type="pres">
      <dgm:prSet presAssocID="{E562DE49-582D-4184-BB06-0A4A5AC46AD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CBBB718-EDFB-1540-A561-6C38C364063F}" type="presOf" srcId="{49700F31-80DB-48F5-A6FA-C7C6BB27B9DE}" destId="{3EC9EDD2-3A71-0244-ABFB-2E2D11DB3090}" srcOrd="0" destOrd="0" presId="urn:microsoft.com/office/officeart/2005/8/layout/list1"/>
    <dgm:cxn modelId="{16103828-6597-482A-BD3F-B890ADA3D409}" srcId="{54075344-66C7-44DB-9758-FB7D26778C02}" destId="{E562DE49-582D-4184-BB06-0A4A5AC46ADF}" srcOrd="2" destOrd="0" parTransId="{D84FA6E2-5E94-4C75-AA62-EBD9C0928A06}" sibTransId="{3E1C9C22-76BE-4937-B373-1CCA30F287E9}"/>
    <dgm:cxn modelId="{86CA792D-878E-BD41-BA16-1F70BFB75FCA}" type="presOf" srcId="{E562DE49-582D-4184-BB06-0A4A5AC46ADF}" destId="{0FD5264E-5143-F444-8145-39FED904E933}" srcOrd="0" destOrd="0" presId="urn:microsoft.com/office/officeart/2005/8/layout/list1"/>
    <dgm:cxn modelId="{FC59E541-601E-CD41-86EF-3D99C655EE59}" type="presOf" srcId="{517B184B-DEDD-473C-99FC-C2F304A8F81C}" destId="{E372F9B8-84EA-FE41-A17D-B489F730C3DB}" srcOrd="0" destOrd="0" presId="urn:microsoft.com/office/officeart/2005/8/layout/list1"/>
    <dgm:cxn modelId="{B542CD42-2E87-41D8-AF89-A856A7184C56}" srcId="{54075344-66C7-44DB-9758-FB7D26778C02}" destId="{9256FD65-9E60-44DE-93A7-1219130B2054}" srcOrd="1" destOrd="0" parTransId="{88C7EC83-815F-468C-BB38-A96BD2CA4B8B}" sibTransId="{C0410586-CF80-424A-B51C-B48D138816A7}"/>
    <dgm:cxn modelId="{2332394C-ECF1-C14C-842B-29457FBF268D}" type="presOf" srcId="{9256FD65-9E60-44DE-93A7-1219130B2054}" destId="{D911AB6F-5072-FC40-8FC5-8D3715B1B57A}" srcOrd="1" destOrd="0" presId="urn:microsoft.com/office/officeart/2005/8/layout/list1"/>
    <dgm:cxn modelId="{B62C395B-5899-495B-8BD8-73209C538A42}" srcId="{9256FD65-9E60-44DE-93A7-1219130B2054}" destId="{49700F31-80DB-48F5-A6FA-C7C6BB27B9DE}" srcOrd="0" destOrd="0" parTransId="{D8D33AA3-F1AF-47EF-BC64-8B376A366500}" sibTransId="{5B3716A2-07D8-4D64-9A02-02A94051393F}"/>
    <dgm:cxn modelId="{7DB90C64-06D3-C544-B5D4-B8395CEE88FE}" type="presOf" srcId="{CD9C7159-09B9-4093-AD13-0D121DD4C158}" destId="{65727F3F-E33F-7E4D-A83D-16CE20FB72AA}" srcOrd="0" destOrd="0" presId="urn:microsoft.com/office/officeart/2005/8/layout/list1"/>
    <dgm:cxn modelId="{B1980474-5B6A-124A-A213-479F9B0A7E2A}" type="presOf" srcId="{A116B8E3-9BF1-484E-B4B9-8C2D5C5ADD61}" destId="{D64C5D84-27F9-6949-B7F1-5C4914BD5BA9}" srcOrd="0" destOrd="0" presId="urn:microsoft.com/office/officeart/2005/8/layout/list1"/>
    <dgm:cxn modelId="{B5172D76-B919-F940-A2B4-D079251F541E}" type="presOf" srcId="{E562DE49-582D-4184-BB06-0A4A5AC46ADF}" destId="{3F12EFED-EE92-A946-A032-7CCF8E5A73EE}" srcOrd="1" destOrd="0" presId="urn:microsoft.com/office/officeart/2005/8/layout/list1"/>
    <dgm:cxn modelId="{9DFA457E-D9D8-4811-B0F2-F3F9DF2EC03D}" srcId="{E562DE49-582D-4184-BB06-0A4A5AC46ADF}" destId="{517B184B-DEDD-473C-99FC-C2F304A8F81C}" srcOrd="0" destOrd="0" parTransId="{1CF68EA9-26B0-4EB7-9EFF-C98C93F2626D}" sibTransId="{C574310F-94FA-4215-B1C5-36A438C9DA10}"/>
    <dgm:cxn modelId="{B0DB7E7F-16C9-47A0-8CA3-18D407A81B67}" srcId="{54075344-66C7-44DB-9758-FB7D26778C02}" destId="{A116B8E3-9BF1-484E-B4B9-8C2D5C5ADD61}" srcOrd="0" destOrd="0" parTransId="{C8062742-01C7-4405-9363-57EAD822EB24}" sibTransId="{D421E897-0F6C-4BCF-BE17-686ED4C6A9E2}"/>
    <dgm:cxn modelId="{3D385596-4C61-430C-91C5-5C4EA370B0F1}" srcId="{A116B8E3-9BF1-484E-B4B9-8C2D5C5ADD61}" destId="{CD9C7159-09B9-4093-AD13-0D121DD4C158}" srcOrd="0" destOrd="0" parTransId="{01AB7572-1F7A-42A6-97B9-8B3068EEBAB1}" sibTransId="{69DAA85D-F645-44E8-A068-1FC54DA02893}"/>
    <dgm:cxn modelId="{BF0495A3-2340-9F41-A787-A717DD85B038}" type="presOf" srcId="{54075344-66C7-44DB-9758-FB7D26778C02}" destId="{8DB89CAD-8631-D446-9ED9-48BC15CF5540}" srcOrd="0" destOrd="0" presId="urn:microsoft.com/office/officeart/2005/8/layout/list1"/>
    <dgm:cxn modelId="{70FB21B4-9189-9642-9397-A06DBC4E1BE9}" type="presOf" srcId="{A116B8E3-9BF1-484E-B4B9-8C2D5C5ADD61}" destId="{0CC4CC6F-8055-7E4B-8C0E-E5C82FE6F6C8}" srcOrd="1" destOrd="0" presId="urn:microsoft.com/office/officeart/2005/8/layout/list1"/>
    <dgm:cxn modelId="{86FE29D4-FF8C-3A4B-8EB9-B489CF3CB53B}" type="presOf" srcId="{9256FD65-9E60-44DE-93A7-1219130B2054}" destId="{717BDD8B-F8C7-C149-8C14-D995236050E2}" srcOrd="0" destOrd="0" presId="urn:microsoft.com/office/officeart/2005/8/layout/list1"/>
    <dgm:cxn modelId="{8BCA0426-F66C-8843-855B-3E7F80FC54D8}" type="presParOf" srcId="{8DB89CAD-8631-D446-9ED9-48BC15CF5540}" destId="{F2ECB0FC-582A-0342-8889-876A564A6A46}" srcOrd="0" destOrd="0" presId="urn:microsoft.com/office/officeart/2005/8/layout/list1"/>
    <dgm:cxn modelId="{936957B2-D35D-9D43-8AC4-2F5E61869D25}" type="presParOf" srcId="{F2ECB0FC-582A-0342-8889-876A564A6A46}" destId="{D64C5D84-27F9-6949-B7F1-5C4914BD5BA9}" srcOrd="0" destOrd="0" presId="urn:microsoft.com/office/officeart/2005/8/layout/list1"/>
    <dgm:cxn modelId="{AD70B48D-3E98-D24A-A495-7B9F43516805}" type="presParOf" srcId="{F2ECB0FC-582A-0342-8889-876A564A6A46}" destId="{0CC4CC6F-8055-7E4B-8C0E-E5C82FE6F6C8}" srcOrd="1" destOrd="0" presId="urn:microsoft.com/office/officeart/2005/8/layout/list1"/>
    <dgm:cxn modelId="{84DE0736-C1DE-394A-AEB2-3CA3EC7CC997}" type="presParOf" srcId="{8DB89CAD-8631-D446-9ED9-48BC15CF5540}" destId="{6EE45BB9-ED72-EE42-B1A4-4BD158148C2D}" srcOrd="1" destOrd="0" presId="urn:microsoft.com/office/officeart/2005/8/layout/list1"/>
    <dgm:cxn modelId="{B5F1BAA1-1E21-A94D-8E5A-E94D1ABA990C}" type="presParOf" srcId="{8DB89CAD-8631-D446-9ED9-48BC15CF5540}" destId="{65727F3F-E33F-7E4D-A83D-16CE20FB72AA}" srcOrd="2" destOrd="0" presId="urn:microsoft.com/office/officeart/2005/8/layout/list1"/>
    <dgm:cxn modelId="{876BAA0F-E7D0-284A-8490-6895D7E4695A}" type="presParOf" srcId="{8DB89CAD-8631-D446-9ED9-48BC15CF5540}" destId="{8AB87D27-A590-CA43-A13C-90D02A6AF137}" srcOrd="3" destOrd="0" presId="urn:microsoft.com/office/officeart/2005/8/layout/list1"/>
    <dgm:cxn modelId="{CFC19AB7-972B-604F-8219-5FF6700064C3}" type="presParOf" srcId="{8DB89CAD-8631-D446-9ED9-48BC15CF5540}" destId="{DB568349-EEE3-1B40-8652-C46ADBE169ED}" srcOrd="4" destOrd="0" presId="urn:microsoft.com/office/officeart/2005/8/layout/list1"/>
    <dgm:cxn modelId="{FBF8E3E4-C74C-6142-86B2-1BBE08C4B01D}" type="presParOf" srcId="{DB568349-EEE3-1B40-8652-C46ADBE169ED}" destId="{717BDD8B-F8C7-C149-8C14-D995236050E2}" srcOrd="0" destOrd="0" presId="urn:microsoft.com/office/officeart/2005/8/layout/list1"/>
    <dgm:cxn modelId="{9FB8BBA1-8CD3-1945-860A-41293C4563DD}" type="presParOf" srcId="{DB568349-EEE3-1B40-8652-C46ADBE169ED}" destId="{D911AB6F-5072-FC40-8FC5-8D3715B1B57A}" srcOrd="1" destOrd="0" presId="urn:microsoft.com/office/officeart/2005/8/layout/list1"/>
    <dgm:cxn modelId="{ABBA3382-B4D4-894E-BC6C-125C73BAA52E}" type="presParOf" srcId="{8DB89CAD-8631-D446-9ED9-48BC15CF5540}" destId="{630CAFC8-7F5D-B549-91E0-5F64264731A1}" srcOrd="5" destOrd="0" presId="urn:microsoft.com/office/officeart/2005/8/layout/list1"/>
    <dgm:cxn modelId="{6B25EE85-1E33-FB47-A542-95F788F77835}" type="presParOf" srcId="{8DB89CAD-8631-D446-9ED9-48BC15CF5540}" destId="{3EC9EDD2-3A71-0244-ABFB-2E2D11DB3090}" srcOrd="6" destOrd="0" presId="urn:microsoft.com/office/officeart/2005/8/layout/list1"/>
    <dgm:cxn modelId="{DF9C201C-FF58-9044-8F02-C1B905D28D30}" type="presParOf" srcId="{8DB89CAD-8631-D446-9ED9-48BC15CF5540}" destId="{715DE12F-A4B0-8B4D-A841-57EF9FB9FAF4}" srcOrd="7" destOrd="0" presId="urn:microsoft.com/office/officeart/2005/8/layout/list1"/>
    <dgm:cxn modelId="{4A75D820-767B-E944-ADBE-E548EEC88953}" type="presParOf" srcId="{8DB89CAD-8631-D446-9ED9-48BC15CF5540}" destId="{182CF54E-D640-C847-A62A-E31EE61D9809}" srcOrd="8" destOrd="0" presId="urn:microsoft.com/office/officeart/2005/8/layout/list1"/>
    <dgm:cxn modelId="{0739CD98-C2FA-5E4F-A7FF-CD7911E633DC}" type="presParOf" srcId="{182CF54E-D640-C847-A62A-E31EE61D9809}" destId="{0FD5264E-5143-F444-8145-39FED904E933}" srcOrd="0" destOrd="0" presId="urn:microsoft.com/office/officeart/2005/8/layout/list1"/>
    <dgm:cxn modelId="{074E145C-F33A-9140-B358-399638FB33A7}" type="presParOf" srcId="{182CF54E-D640-C847-A62A-E31EE61D9809}" destId="{3F12EFED-EE92-A946-A032-7CCF8E5A73EE}" srcOrd="1" destOrd="0" presId="urn:microsoft.com/office/officeart/2005/8/layout/list1"/>
    <dgm:cxn modelId="{B2B18BCA-3446-A64E-9B8B-D9FDE76F14E3}" type="presParOf" srcId="{8DB89CAD-8631-D446-9ED9-48BC15CF5540}" destId="{DFA32D58-C711-E545-AF8D-2006B166BDB8}" srcOrd="9" destOrd="0" presId="urn:microsoft.com/office/officeart/2005/8/layout/list1"/>
    <dgm:cxn modelId="{C4D0F3A0-ADFC-A94D-8CE0-EB81AE47D70B}" type="presParOf" srcId="{8DB89CAD-8631-D446-9ED9-48BC15CF5540}" destId="{E372F9B8-84EA-FE41-A17D-B489F730C3D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B820F-8FF9-4F08-A7F9-A09B501B069F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4A6D0-92F8-4BC9-803A-8E8A59D03691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81D74-0388-46E3-84DF-0F05481D148B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API server – clients hit the server</a:t>
          </a:r>
        </a:p>
      </dsp:txBody>
      <dsp:txXfrm>
        <a:off x="937002" y="1903"/>
        <a:ext cx="5576601" cy="811257"/>
      </dsp:txXfrm>
    </dsp:sp>
    <dsp:sp modelId="{9A6E0C67-AEC4-4171-B127-1AE52EBFE9DA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51A94-CF2A-44CE-979A-C9BFE4D7F3E9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44AB9-0337-48D6-9CE0-B2ED63EF5550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Etcd – key value store</a:t>
          </a:r>
        </a:p>
      </dsp:txBody>
      <dsp:txXfrm>
        <a:off x="937002" y="1015975"/>
        <a:ext cx="5576601" cy="811257"/>
      </dsp:txXfrm>
    </dsp:sp>
    <dsp:sp modelId="{F38596BA-9137-4DC3-9560-87F576F524C6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C2DB-A0A9-425F-B18F-71CB87484E90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208D4-EB02-4345-BD25-BBAC1397321C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Scheduler – keeps schedule of all nodes</a:t>
          </a:r>
        </a:p>
      </dsp:txBody>
      <dsp:txXfrm>
        <a:off x="937002" y="2030048"/>
        <a:ext cx="5576601" cy="811257"/>
      </dsp:txXfrm>
    </dsp:sp>
    <dsp:sp modelId="{979F2B9C-AD02-4E4B-AD05-1990E50537FC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6F241-51F5-4A25-B2D3-2BB12223EE18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6A708-E451-4E08-B565-AB5CC90A0517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Controller – brain behind deciding whether to create new containers etc.</a:t>
          </a:r>
        </a:p>
      </dsp:txBody>
      <dsp:txXfrm>
        <a:off x="937002" y="3044120"/>
        <a:ext cx="5576601" cy="811257"/>
      </dsp:txXfrm>
    </dsp:sp>
    <dsp:sp modelId="{D9C88861-492F-47F3-B6A9-38D76B470D8B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1168F-973F-437D-A6B2-4B4B3189F586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80CEA-5B43-456E-894C-A714E8DED41D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Container runtime – containerization software for e.g. docker</a:t>
          </a:r>
        </a:p>
      </dsp:txBody>
      <dsp:txXfrm>
        <a:off x="937002" y="4058192"/>
        <a:ext cx="5576601" cy="811257"/>
      </dsp:txXfrm>
    </dsp:sp>
    <dsp:sp modelId="{88640B0E-9EDA-4BBA-ACA4-BEA5F44B8CEC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F7CC7-4899-4D26-9757-C250E1E7ECA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0D9CB-67FC-4BDD-9282-FF820D1360DD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Kubelet – agent that checks if containers are running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727F3F-E33F-7E4D-A83D-16CE20FB72AA}">
      <dsp:nvSpPr>
        <dsp:cNvPr id="0" name=""/>
        <dsp:cNvSpPr/>
      </dsp:nvSpPr>
      <dsp:spPr>
        <a:xfrm>
          <a:off x="0" y="1794200"/>
          <a:ext cx="651360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kubectl get pod &lt;pod-name&gt; -o yaml &gt; pod-definition.yaml</a:t>
          </a:r>
        </a:p>
      </dsp:txBody>
      <dsp:txXfrm>
        <a:off x="0" y="1794200"/>
        <a:ext cx="6513603" cy="637875"/>
      </dsp:txXfrm>
    </dsp:sp>
    <dsp:sp modelId="{0CC4CC6F-8055-7E4B-8C0E-E5C82FE6F6C8}">
      <dsp:nvSpPr>
        <dsp:cNvPr id="0" name=""/>
        <dsp:cNvSpPr/>
      </dsp:nvSpPr>
      <dsp:spPr>
        <a:xfrm>
          <a:off x="325680" y="1572800"/>
          <a:ext cx="4559522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When pod definition file does not exist, extract it out:</a:t>
          </a:r>
        </a:p>
      </dsp:txBody>
      <dsp:txXfrm>
        <a:off x="347296" y="1594416"/>
        <a:ext cx="4516290" cy="399568"/>
      </dsp:txXfrm>
    </dsp:sp>
    <dsp:sp modelId="{3EC9EDD2-3A71-0244-ABFB-2E2D11DB3090}">
      <dsp:nvSpPr>
        <dsp:cNvPr id="0" name=""/>
        <dsp:cNvSpPr/>
      </dsp:nvSpPr>
      <dsp:spPr>
        <a:xfrm>
          <a:off x="0" y="2734475"/>
          <a:ext cx="651360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kubectl edit pod &lt;pod-name&gt;</a:t>
          </a:r>
        </a:p>
      </dsp:txBody>
      <dsp:txXfrm>
        <a:off x="0" y="2734475"/>
        <a:ext cx="6513603" cy="637875"/>
      </dsp:txXfrm>
    </dsp:sp>
    <dsp:sp modelId="{D911AB6F-5072-FC40-8FC5-8D3715B1B57A}">
      <dsp:nvSpPr>
        <dsp:cNvPr id="0" name=""/>
        <dsp:cNvSpPr/>
      </dsp:nvSpPr>
      <dsp:spPr>
        <a:xfrm>
          <a:off x="325680" y="2513075"/>
          <a:ext cx="4559522" cy="4428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Edit existing pod:</a:t>
          </a:r>
        </a:p>
      </dsp:txBody>
      <dsp:txXfrm>
        <a:off x="347296" y="2534691"/>
        <a:ext cx="4516290" cy="399568"/>
      </dsp:txXfrm>
    </dsp:sp>
    <dsp:sp modelId="{E372F9B8-84EA-FE41-A17D-B489F730C3DB}">
      <dsp:nvSpPr>
        <dsp:cNvPr id="0" name=""/>
        <dsp:cNvSpPr/>
      </dsp:nvSpPr>
      <dsp:spPr>
        <a:xfrm>
          <a:off x="0" y="3674750"/>
          <a:ext cx="651360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Edit the file and create new pod using it</a:t>
          </a:r>
        </a:p>
      </dsp:txBody>
      <dsp:txXfrm>
        <a:off x="0" y="3674750"/>
        <a:ext cx="6513603" cy="637875"/>
      </dsp:txXfrm>
    </dsp:sp>
    <dsp:sp modelId="{3F12EFED-EE92-A946-A032-7CCF8E5A73EE}">
      <dsp:nvSpPr>
        <dsp:cNvPr id="0" name=""/>
        <dsp:cNvSpPr/>
      </dsp:nvSpPr>
      <dsp:spPr>
        <a:xfrm>
          <a:off x="325680" y="3453350"/>
          <a:ext cx="4559522" cy="4428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Existing pod definition file:</a:t>
          </a:r>
        </a:p>
      </dsp:txBody>
      <dsp:txXfrm>
        <a:off x="347296" y="3474966"/>
        <a:ext cx="4516290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676B-CBB9-8744-B269-8B9087270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CCD8B-C189-674B-86BF-3F86C10C0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6C171-BECB-8A48-9DD6-E9DF089D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1D841-0E9E-D74B-B410-FDB5E00A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4448C-51FD-3943-88C6-97C63B31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DCE8-89EB-A543-BE02-F38D23BA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2A61E-23B7-A24C-9AA6-2C05B3E96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90745-C48A-9440-8598-969756B8B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09A1A-EABC-2F4A-9E45-1BF2268E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0C8D2-2999-0D4C-B5BF-3A12C7B9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4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2BA928-AB10-E847-901C-301AEAB6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B2AE5-C5F3-9D4E-A3DF-C55C4197B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C0E08-A8A1-904F-B28A-4A392EF9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2B03F-7A01-294A-A311-44A25665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B3C78-40AB-AE43-A664-A8C576A3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CDE0-7A29-8D46-8C31-1F41065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9043-B376-954B-A915-7460411FC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16DB-F6FB-6F43-8F8B-0DCAEB8F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3E67-1204-AB41-997B-F399E534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56861-5FA1-E947-81C5-D9DF7A54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FA59-7D54-BD42-89AB-7C791EA5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58F6B-FBF3-9B46-8B92-7915D8FB5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763FD-FAAA-BA41-8B60-853B718FB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A2944-ADB5-8A42-95F7-EE5BBA45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819D5-A804-7444-A299-2E8D665B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D863-905C-3E4F-A935-C4A79F0A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08A9B-D8D6-ED47-A38F-42FA36720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EE319-E8C4-6143-9071-A3BA69FBA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1C889-A1E5-3C4B-B015-C5EC97BE7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74F40-8114-E744-AEB8-7CADCF2D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0C9C0-DF33-994B-A58B-3D6D0C9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9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055-A079-774D-A2BC-B9296F6E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3FD16-036E-A747-9F84-BC0705CA3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A9594-2E7B-AA42-BA9E-B50D5DD12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DD776-7013-0D4A-9C93-0F4242296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A7100-C910-064F-B55D-ADAD8CA39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8C34FD-D2B6-4E4B-AB88-189D72A3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33FE5-148E-2349-9259-E3D0B44B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DC255-A5B8-A446-8244-819EA836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CA7E-1838-7E4D-B119-47C7033B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A75D1-4630-E247-8837-3EEB5543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99F56-F51C-5844-8532-285FBE42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1680F-0DB8-6C42-BE46-A76A890C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3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AF24C-B026-FD4A-8172-4E6F8C08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11996-3C9C-B040-BBA1-699A6B5D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A2720-9D3E-4F46-9B0B-F9D8400C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0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7ECA-D88E-1546-819D-7CE10C61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FEE5-49F1-2542-95E2-99F6792B8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4ED8C-9453-1640-8489-D9996756E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68BD-35E2-2A48-A0C8-BDD38211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D3AF9-4C27-5E4C-9356-0E5EE674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B2F32-092E-9D4D-B931-55EA7CE8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5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24F7-430C-D949-8748-4F03C248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442B9-0EFB-574D-9A1B-565292AE4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7D38C-7AED-604E-98B4-EF3CC8BB9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7DAF5-DDA1-C441-AD1D-FFAD02B7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14FFB-DF41-F949-AA04-DA48B4B8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6CBD0-AA9B-5B4A-A9D8-B90B2220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6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E7AC5-6732-E845-8B79-84D69CB4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5565-501A-6747-B064-2F3021424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AF4D3-2BB7-F645-99E8-8BD9D24BE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C195C-7950-6D4A-9F52-AB6A3A63E8A0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648A3-1621-954F-8917-444B52522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15056-5A77-044D-A5DB-7CDF038C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41C80-19A3-2A40-BDBD-BF29BACF0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certification/candidate-handbook" TargetMode="External"/><Relationship Id="rId2" Type="http://schemas.openxmlformats.org/officeDocument/2006/relationships/hyperlink" Target="https://www.cncf.io/certification/ck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2.thelinuxfoundation.org/ckad-tip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reference/kubectl/convention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reference/kubectl/convention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975AE-DA0B-4C8D-859E-5217E92C9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609F6-0CC9-7946-B1B8-00C7CD01E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Certified Kubernetes Developer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C5D87-9B30-2B43-A86C-2D6849596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77162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7543-70BA-6340-897B-D2E329DB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AB5F-6DA0-D94E-838F-579F0BC65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</a:t>
            </a:r>
          </a:p>
          <a:p>
            <a:r>
              <a:rPr lang="en-US" dirty="0" err="1"/>
              <a:t>Kubectl</a:t>
            </a:r>
            <a:r>
              <a:rPr lang="en-US" dirty="0"/>
              <a:t> run command is to deploy app in cluster</a:t>
            </a:r>
          </a:p>
          <a:p>
            <a:r>
              <a:rPr lang="en-US" dirty="0" err="1"/>
              <a:t>Kubectl</a:t>
            </a:r>
            <a:r>
              <a:rPr lang="en-US" dirty="0"/>
              <a:t> cluster-info is to get cluster info</a:t>
            </a:r>
          </a:p>
          <a:p>
            <a:r>
              <a:rPr lang="en-US" dirty="0" err="1"/>
              <a:t>Kubectl</a:t>
            </a:r>
            <a:r>
              <a:rPr lang="en-US" dirty="0"/>
              <a:t> get nodes and get nodes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381794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B0706-337B-7345-ADD7-20BDB3D45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6B2E-AFDA-6349-A542-2F2AFCEC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K8s does not deploy apps to containers in worker nodes, they are encapsulated in PODs</a:t>
            </a:r>
          </a:p>
          <a:p>
            <a:r>
              <a:rPr lang="en-US" dirty="0"/>
              <a:t>It uses PODs to deploy apps – single instance of an app</a:t>
            </a:r>
          </a:p>
          <a:p>
            <a:r>
              <a:rPr lang="en-US" dirty="0"/>
              <a:t>Smallest object you can create in k8s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29F8F-9569-954F-875E-D1943F88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4" y="4001294"/>
            <a:ext cx="6423282" cy="27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24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EBE0-0ADA-2946-8599-79F4BBF3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D2531D-146C-9944-A694-C5F8B12E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usually have 1 – 1 relationship with app</a:t>
            </a:r>
          </a:p>
          <a:p>
            <a:r>
              <a:rPr lang="en-US" dirty="0"/>
              <a:t>Scale by adding new PODs in nodes</a:t>
            </a:r>
          </a:p>
          <a:p>
            <a:r>
              <a:rPr lang="en-US" dirty="0"/>
              <a:t>OR create more nodes with PODs within them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D6DA8DF-E9D4-B843-9FE2-6DC51934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81" y="3429000"/>
            <a:ext cx="7311379" cy="32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750B-94D6-1149-86F0-F2B94E21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PODs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B6E820-6D53-DA4A-BBA2-4D9F1344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have more than one container in a POD for a different purpose for e.g. helper containers</a:t>
            </a:r>
          </a:p>
          <a:p>
            <a:r>
              <a:rPr lang="en-US" dirty="0"/>
              <a:t>Why? – for convenience in networking and managing lifecycle dependencies easily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64EDDA3-E7DC-2341-84B5-6CCDC010C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52568"/>
            <a:ext cx="7819768" cy="30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6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64B7-368C-0745-8B47-A5F91789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PODs?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4CC2F7-76A7-F646-904F-7931D2097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handle container creation patterns and volume attachments and fate automatically. Otherwise we would have to manage it automatically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236120D-5755-FE4B-BF43-8311C346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0006"/>
            <a:ext cx="8536459" cy="33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E14F-54D7-8E4D-A251-61F7AE66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NGINX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A881F-462E-4348-BCB2-5DC51B2F7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NGINX on a POD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2EFF2-B0F8-4C42-8AF7-9A109CE3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" y="2188186"/>
            <a:ext cx="12192000" cy="466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930C-4823-8D45-96F7-DB6F0FF8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 using YAML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40F86-4171-3D4B-A044-F5CEC2F97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Pod-</a:t>
            </a:r>
            <a:r>
              <a:rPr lang="en-US" dirty="0" err="1"/>
              <a:t>definition.yml</a:t>
            </a:r>
            <a:endParaRPr lang="en-US" dirty="0"/>
          </a:p>
          <a:p>
            <a:r>
              <a:rPr lang="en-US" dirty="0"/>
              <a:t>Root level properties (required)</a:t>
            </a:r>
          </a:p>
          <a:p>
            <a:pPr lvl="1"/>
            <a:r>
              <a:rPr lang="en-US" dirty="0" err="1"/>
              <a:t>apiVersion</a:t>
            </a:r>
            <a:r>
              <a:rPr lang="en-US" dirty="0"/>
              <a:t> (version of k8s)</a:t>
            </a:r>
          </a:p>
          <a:p>
            <a:pPr lvl="1"/>
            <a:r>
              <a:rPr lang="en-US" dirty="0"/>
              <a:t>kind: POD, </a:t>
            </a:r>
            <a:r>
              <a:rPr lang="en-US" dirty="0" err="1"/>
              <a:t>replicaset</a:t>
            </a:r>
            <a:r>
              <a:rPr lang="en-US" dirty="0"/>
              <a:t>, service, deployment</a:t>
            </a:r>
          </a:p>
          <a:p>
            <a:pPr lvl="1"/>
            <a:r>
              <a:rPr lang="en-US" dirty="0"/>
              <a:t>Metadata: in form of dictionary</a:t>
            </a:r>
          </a:p>
          <a:p>
            <a:pPr lvl="1"/>
            <a:r>
              <a:rPr lang="en-US" dirty="0"/>
              <a:t>Spec: </a:t>
            </a:r>
          </a:p>
          <a:p>
            <a:pPr lvl="2"/>
            <a:r>
              <a:rPr lang="en-US" dirty="0"/>
              <a:t>Containers – list/array</a:t>
            </a:r>
          </a:p>
        </p:txBody>
      </p:sp>
    </p:spTree>
    <p:extLst>
      <p:ext uri="{BB962C8B-B14F-4D97-AF65-F5344CB8AC3E}">
        <p14:creationId xmlns:p14="http://schemas.microsoft.com/office/powerpoint/2010/main" val="106888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0D09-3729-7647-A038-2A417D41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 using YAML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05727D-0B69-4B43-AA9F-114372F3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527" y="1825625"/>
            <a:ext cx="98509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34F4-FFE3-E548-861F-FB6549B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9C9A-E3D9-9E42-B02D-84E6AC9A1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get pods</a:t>
            </a:r>
          </a:p>
          <a:p>
            <a:r>
              <a:rPr lang="en-US" dirty="0" err="1"/>
              <a:t>Kubectl</a:t>
            </a:r>
            <a:r>
              <a:rPr lang="en-US" dirty="0"/>
              <a:t> run </a:t>
            </a:r>
            <a:r>
              <a:rPr lang="en-US" dirty="0" err="1"/>
              <a:t>nginx</a:t>
            </a:r>
            <a:r>
              <a:rPr lang="en-US" dirty="0"/>
              <a:t> –image=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describe pod </a:t>
            </a:r>
            <a:r>
              <a:rPr lang="en-US" dirty="0" err="1"/>
              <a:t>nginx</a:t>
            </a:r>
            <a:r>
              <a:rPr lang="en-US" dirty="0"/>
              <a:t>   (</a:t>
            </a:r>
            <a:r>
              <a:rPr lang="en-US"/>
              <a:t>detailed description)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create –f pod-</a:t>
            </a:r>
            <a:r>
              <a:rPr lang="en-US" dirty="0" err="1"/>
              <a:t>file.yml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apply –f pod-</a:t>
            </a:r>
            <a:r>
              <a:rPr lang="en-US" dirty="0" err="1"/>
              <a:t>file.yml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get pods –o wide   (table format)</a:t>
            </a:r>
          </a:p>
        </p:txBody>
      </p:sp>
    </p:spTree>
    <p:extLst>
      <p:ext uri="{BB962C8B-B14F-4D97-AF65-F5344CB8AC3E}">
        <p14:creationId xmlns:p14="http://schemas.microsoft.com/office/powerpoint/2010/main" val="414040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2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1F89D-31B9-654D-BF76-D6DC93FD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Editing existing PODs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47EF8F7-ADD0-4DFF-B291-2EA310FCE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02029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28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9AFB-1E81-E44A-A138-8F7F84EC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5A45C-8356-134F-BE74-0489A7DE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Online performance based exam</a:t>
            </a:r>
          </a:p>
          <a:p>
            <a:r>
              <a:rPr lang="en-US" sz="2400">
                <a:solidFill>
                  <a:srgbClr val="000000"/>
                </a:solidFill>
              </a:rPr>
              <a:t>Not multiple choice</a:t>
            </a:r>
          </a:p>
          <a:p>
            <a:r>
              <a:rPr lang="en-US" sz="2400">
                <a:solidFill>
                  <a:srgbClr val="000000"/>
                </a:solidFill>
              </a:rPr>
              <a:t>Online proctor will be watching you during exam</a:t>
            </a:r>
          </a:p>
          <a:p>
            <a:r>
              <a:rPr lang="en-US" sz="2400">
                <a:solidFill>
                  <a:srgbClr val="000000"/>
                </a:solidFill>
              </a:rPr>
              <a:t>Kubernetes documentation - </a:t>
            </a:r>
            <a:r>
              <a:rPr lang="en-US" sz="2400">
                <a:solidFill>
                  <a:srgbClr val="000000"/>
                </a:solidFill>
                <a:hlinkClick r:id="rId2"/>
              </a:rPr>
              <a:t>https://www.cncf.io/certification/ckad/</a:t>
            </a:r>
            <a:endParaRPr lang="en-US" sz="2400">
              <a:solidFill>
                <a:srgbClr val="000000"/>
              </a:solidFill>
            </a:endParaRPr>
          </a:p>
          <a:p>
            <a:r>
              <a:rPr lang="en-US" sz="2400">
                <a:solidFill>
                  <a:srgbClr val="000000"/>
                </a:solidFill>
                <a:hlinkClick r:id="rId3"/>
              </a:rPr>
              <a:t>https://www.cncf.io/certification/candidate-handbook</a:t>
            </a:r>
            <a:endParaRPr lang="en-US" sz="2400">
              <a:solidFill>
                <a:srgbClr val="000000"/>
              </a:solidFill>
            </a:endParaRPr>
          </a:p>
          <a:p>
            <a:r>
              <a:rPr lang="en-US" sz="2400">
                <a:solidFill>
                  <a:srgbClr val="000000"/>
                </a:solidFill>
                <a:hlinkClick r:id="rId4"/>
              </a:rPr>
              <a:t>https://www2.thelinuxfoundation.org/ckad-tips</a:t>
            </a: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87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8BAC-2104-1541-92D7-D3A3E996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 – HA/Fault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D8766-A038-CF48-B21E-D87D05C04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Controllers:</a:t>
            </a:r>
          </a:p>
          <a:p>
            <a:pPr lvl="1"/>
            <a:r>
              <a:rPr lang="en-US" dirty="0"/>
              <a:t>Brain behind k8s</a:t>
            </a:r>
          </a:p>
          <a:p>
            <a:pPr lvl="1"/>
            <a:r>
              <a:rPr lang="en-US" dirty="0"/>
              <a:t>Monitor k8s and act accordingly</a:t>
            </a:r>
          </a:p>
          <a:p>
            <a:r>
              <a:rPr lang="en-US" dirty="0"/>
              <a:t>Replication controller provides:</a:t>
            </a:r>
          </a:p>
          <a:p>
            <a:pPr lvl="1"/>
            <a:r>
              <a:rPr lang="en-US" dirty="0"/>
              <a:t>HA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D2888-9964-0D4E-9264-EFD2917F2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5287491" cy="26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5E27-0C88-B043-AAE9-99B3F10C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 – Load Balancing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B23E9F-5559-854A-92C7-9539F9FA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Balancing can span across nodes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9B85049-8122-5744-B527-129096BA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18" y="2506662"/>
            <a:ext cx="89408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1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45A9-4C6F-204B-A6D2-B753389C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 vs Replica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C7C68-EE1D-2041-A954-5246B0CB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 set is the new recommended way</a:t>
            </a:r>
          </a:p>
        </p:txBody>
      </p:sp>
    </p:spTree>
    <p:extLst>
      <p:ext uri="{BB962C8B-B14F-4D97-AF65-F5344CB8AC3E}">
        <p14:creationId xmlns:p14="http://schemas.microsoft.com/office/powerpoint/2010/main" val="225711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7479-568D-2641-BE37-E7E7ED87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replication controller (old way)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E6E8D-7B2F-AC46-A225-5E0DD04F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 ASG – you provide a template and number of replicas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8B6A9A2-20AB-4F4C-8139-041D8EF7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19" y="2282825"/>
            <a:ext cx="82047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81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C671-D062-2E4C-8386-DDB68F6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replica set (recommended way)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BE949-77C3-F94A-839C-34E5DC665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as replication controllers but have selectors (can be used to monitor existing pods specified in label filter)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F0292C5-C3FD-544F-ADD0-D7A22DE7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6" y="2616457"/>
            <a:ext cx="8132787" cy="42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40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B681-57CD-DE45-9731-AEE9C39E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filtering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9680BF-C999-C34E-84DC-238110B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shows replica set monitoring pods labeled as ‘front end’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8078F3B-0EA5-0A49-9D58-C478CA24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9055"/>
            <a:ext cx="10515600" cy="406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04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9662-D493-894E-ABDA-295A1457F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4D3F7-16EC-BE4D-80BA-EC4C6310B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definition needed even if pods specified in filter already exist</a:t>
            </a:r>
          </a:p>
          <a:p>
            <a:r>
              <a:rPr lang="en-US" dirty="0"/>
              <a:t>Scaling: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9BF5A-8100-494D-B6F1-4ACF4F211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76" y="2296220"/>
            <a:ext cx="8633254" cy="444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40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5190-8DF8-3F43-9EDF-E8054DD8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E34A12-0502-2F42-B5C4-7BBFB7F43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3619"/>
            <a:ext cx="10515600" cy="31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3BF-1402-D24D-8AC9-011FEB5A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B3F8-CDFD-364D-9ADA-EAC9D31B0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</a:t>
            </a:r>
            <a:r>
              <a:rPr lang="en-US" dirty="0" err="1"/>
              <a:t>replicasets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1A496-FA1D-964F-86F7-787042FA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7" y="2506662"/>
            <a:ext cx="8141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87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6045-7288-9E43-9E46-A65D647F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commands (without definition file)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7A9A-1B43-D147-B776-807110C4A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Create an NGINX Pod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run --generator=run-pod/v1 </a:t>
            </a:r>
            <a:r>
              <a:rPr lang="en-US" dirty="0" err="1"/>
              <a:t>nginx</a:t>
            </a:r>
            <a:r>
              <a:rPr lang="en-US" dirty="0"/>
              <a:t> --image=</a:t>
            </a:r>
            <a:r>
              <a:rPr lang="en-US" dirty="0" err="1"/>
              <a:t>nginx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/>
              <a:t>Generate POD Manifest YAML file (-o </a:t>
            </a:r>
            <a:r>
              <a:rPr lang="en-US" b="1" dirty="0" err="1"/>
              <a:t>yaml</a:t>
            </a:r>
            <a:r>
              <a:rPr lang="en-US" b="1" dirty="0"/>
              <a:t>). Don't create it(--dry-run)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run --generator=run-pod/v1 </a:t>
            </a:r>
            <a:r>
              <a:rPr lang="en-US" dirty="0" err="1"/>
              <a:t>nginx</a:t>
            </a:r>
            <a:r>
              <a:rPr lang="en-US" dirty="0"/>
              <a:t> --image=</a:t>
            </a:r>
            <a:r>
              <a:rPr lang="en-US" dirty="0" err="1"/>
              <a:t>nginx</a:t>
            </a:r>
            <a:r>
              <a:rPr lang="en-US" dirty="0"/>
              <a:t> --dry-run -o </a:t>
            </a:r>
            <a:r>
              <a:rPr lang="en-US" dirty="0" err="1"/>
              <a:t>yaml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/>
              <a:t>Create a deployment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run --generator=deployment/v1beta1 </a:t>
            </a:r>
            <a:r>
              <a:rPr lang="en-US" dirty="0" err="1"/>
              <a:t>nginx</a:t>
            </a:r>
            <a:r>
              <a:rPr lang="en-US" dirty="0"/>
              <a:t> --image=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Or the newer recommended way:</a:t>
            </a:r>
          </a:p>
          <a:p>
            <a:r>
              <a:rPr lang="en-US" dirty="0" err="1"/>
              <a:t>kubectl</a:t>
            </a:r>
            <a:r>
              <a:rPr lang="en-US" dirty="0"/>
              <a:t> create deployment --image=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err="1"/>
              <a:t>nginx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4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4762-5557-8D45-AE42-1281EB94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Core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5A84-87B0-AB4B-8A73-0B6C5EF9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/>
              <a:t>Nodes – </a:t>
            </a:r>
          </a:p>
          <a:p>
            <a:pPr lvl="1"/>
            <a:r>
              <a:rPr lang="en-US" dirty="0"/>
              <a:t>is a machine (physical or virtual) on which k8s is installed</a:t>
            </a:r>
          </a:p>
          <a:p>
            <a:pPr lvl="1"/>
            <a:r>
              <a:rPr lang="en-US" dirty="0"/>
              <a:t>Is a worker machine where containers are launched by k8s</a:t>
            </a:r>
          </a:p>
          <a:p>
            <a:pPr lvl="1"/>
            <a:r>
              <a:rPr lang="en-US" dirty="0"/>
              <a:t>Also known as minions in the past</a:t>
            </a:r>
          </a:p>
          <a:p>
            <a:pPr lvl="1"/>
            <a:endParaRPr lang="en-US" dirty="0"/>
          </a:p>
          <a:p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60774-ED83-2E4F-96F6-DD615CCD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674132"/>
            <a:ext cx="5069382" cy="25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26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6A33-5525-DD40-9B6C-71585D52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56ABA-F275-F041-B619-00455561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Generate Deployment YAML file (-o </a:t>
            </a:r>
            <a:r>
              <a:rPr lang="en-US" b="1" dirty="0" err="1"/>
              <a:t>yaml</a:t>
            </a:r>
            <a:r>
              <a:rPr lang="en-US" b="1" dirty="0"/>
              <a:t>). Don't create it(--dry-run)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run --generator=deployment/v1beta1 </a:t>
            </a:r>
            <a:r>
              <a:rPr lang="en-US" dirty="0" err="1"/>
              <a:t>nginx</a:t>
            </a:r>
            <a:r>
              <a:rPr lang="en-US" dirty="0"/>
              <a:t> --image=</a:t>
            </a:r>
            <a:r>
              <a:rPr lang="en-US" dirty="0" err="1"/>
              <a:t>nginx</a:t>
            </a:r>
            <a:r>
              <a:rPr lang="en-US" dirty="0"/>
              <a:t> --dry-run -o </a:t>
            </a:r>
            <a:r>
              <a:rPr lang="en-US" dirty="0" err="1"/>
              <a:t>yaml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 err="1"/>
              <a:t>kubectl</a:t>
            </a:r>
            <a:r>
              <a:rPr lang="en-US" dirty="0"/>
              <a:t> create deployment --image=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 --dry-run -o </a:t>
            </a:r>
            <a:r>
              <a:rPr lang="en-US" dirty="0" err="1"/>
              <a:t>yaml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/>
              <a:t>Generate Deployment YAML file (-o </a:t>
            </a:r>
            <a:r>
              <a:rPr lang="en-US" b="1" dirty="0" err="1"/>
              <a:t>yaml</a:t>
            </a:r>
            <a:r>
              <a:rPr lang="en-US" b="1" dirty="0"/>
              <a:t>). Don't create it(--dry-run) with 4 Replicas (--replicas=4)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run --generator=deployment/v1beta1 </a:t>
            </a:r>
            <a:r>
              <a:rPr lang="en-US" dirty="0" err="1"/>
              <a:t>nginx</a:t>
            </a:r>
            <a:r>
              <a:rPr lang="en-US" dirty="0"/>
              <a:t> --image=</a:t>
            </a:r>
            <a:r>
              <a:rPr lang="en-US" dirty="0" err="1"/>
              <a:t>nginx</a:t>
            </a:r>
            <a:r>
              <a:rPr lang="en-US" dirty="0"/>
              <a:t> --dry-run --replicas=4 -o </a:t>
            </a:r>
            <a:r>
              <a:rPr lang="en-US" dirty="0" err="1"/>
              <a:t>yaml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create deployment does not have a --replicas option. You could first create it and then scale it using the </a:t>
            </a:r>
            <a:r>
              <a:rPr lang="en-US" dirty="0" err="1"/>
              <a:t>kubectl</a:t>
            </a:r>
            <a:r>
              <a:rPr lang="en-US" dirty="0"/>
              <a:t> scale 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03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7522-D7F2-F046-9F41-487AE777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DD0D8-AD6E-A14E-80F0-5FDC6C15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Save it to a file - (If you need to modify or add some other details)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run --generator=deployment/v1beta1 </a:t>
            </a:r>
            <a:r>
              <a:rPr lang="en-US" dirty="0" err="1"/>
              <a:t>nginx</a:t>
            </a:r>
            <a:r>
              <a:rPr lang="en-US" dirty="0"/>
              <a:t> --image=</a:t>
            </a:r>
            <a:r>
              <a:rPr lang="en-US" dirty="0" err="1"/>
              <a:t>nginx</a:t>
            </a:r>
            <a:r>
              <a:rPr lang="en-US" dirty="0"/>
              <a:t> --dry-run --replicas=4 -o </a:t>
            </a:r>
            <a:r>
              <a:rPr lang="en-US" dirty="0" err="1"/>
              <a:t>yaml</a:t>
            </a:r>
            <a:r>
              <a:rPr lang="en-US" dirty="0"/>
              <a:t> &gt; </a:t>
            </a:r>
            <a:r>
              <a:rPr lang="en-US" dirty="0" err="1"/>
              <a:t>nginx-deployment.yaml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Create a Service named </a:t>
            </a:r>
            <a:r>
              <a:rPr lang="en-US" b="1" dirty="0" err="1"/>
              <a:t>nginx</a:t>
            </a:r>
            <a:r>
              <a:rPr lang="en-US" b="1" dirty="0"/>
              <a:t> of type </a:t>
            </a:r>
            <a:r>
              <a:rPr lang="en-US" b="1" dirty="0" err="1"/>
              <a:t>NodePort</a:t>
            </a:r>
            <a:r>
              <a:rPr lang="en-US" b="1" dirty="0"/>
              <a:t> and expose it on port 30080 on the nodes: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create service </a:t>
            </a:r>
            <a:r>
              <a:rPr lang="en-US" dirty="0" err="1"/>
              <a:t>nodeport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 --</a:t>
            </a:r>
            <a:r>
              <a:rPr lang="en-US" dirty="0" err="1"/>
              <a:t>tcp</a:t>
            </a:r>
            <a:r>
              <a:rPr lang="en-US" dirty="0"/>
              <a:t>=80:80 --node-port=30080 --dry-run -o </a:t>
            </a:r>
            <a:r>
              <a:rPr lang="en-US" dirty="0" err="1"/>
              <a:t>yaml</a:t>
            </a:r>
            <a:endParaRPr lang="en-US" dirty="0"/>
          </a:p>
          <a:p>
            <a:r>
              <a:rPr lang="en-US" dirty="0"/>
              <a:t>Reference:</a:t>
            </a:r>
          </a:p>
          <a:p>
            <a:r>
              <a:rPr lang="en-US" dirty="0">
                <a:hlinkClick r:id="rId2"/>
              </a:rPr>
              <a:t>https://kubernetes.io/docs/reference/kubectl/conventions/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BDEF-0759-E147-846D-AD13FAD8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098B9-EDF7-9D43-8C95-F8138C4D4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run --generator=deployment/v1beta1 </a:t>
            </a:r>
            <a:r>
              <a:rPr lang="en-US" dirty="0" err="1"/>
              <a:t>webapp</a:t>
            </a:r>
            <a:r>
              <a:rPr lang="en-US" dirty="0"/>
              <a:t> --image=</a:t>
            </a:r>
            <a:r>
              <a:rPr lang="en-US" dirty="0" err="1"/>
              <a:t>kodekloud</a:t>
            </a:r>
            <a:r>
              <a:rPr lang="en-US" dirty="0"/>
              <a:t>/</a:t>
            </a:r>
            <a:r>
              <a:rPr lang="en-US" dirty="0" err="1"/>
              <a:t>webapp</a:t>
            </a:r>
            <a:r>
              <a:rPr lang="en-US" dirty="0"/>
              <a:t>-color --replicas=3</a:t>
            </a:r>
          </a:p>
          <a:p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expose deployment </a:t>
            </a:r>
            <a:r>
              <a:rPr lang="en-US" dirty="0" err="1"/>
              <a:t>webapp</a:t>
            </a:r>
            <a:r>
              <a:rPr lang="en-US" dirty="0"/>
              <a:t> --type=</a:t>
            </a:r>
            <a:r>
              <a:rPr lang="en-US" dirty="0" err="1"/>
              <a:t>NodePort</a:t>
            </a:r>
            <a:r>
              <a:rPr lang="en-US" dirty="0"/>
              <a:t> --port=8080 --name=</a:t>
            </a:r>
            <a:r>
              <a:rPr lang="en-US" dirty="0" err="1"/>
              <a:t>webapp</a:t>
            </a:r>
            <a:r>
              <a:rPr lang="en-US" dirty="0"/>
              <a:t>-service --dry-run -o </a:t>
            </a:r>
            <a:r>
              <a:rPr lang="en-US" dirty="0" err="1"/>
              <a:t>yaml</a:t>
            </a:r>
            <a:r>
              <a:rPr lang="en-US" dirty="0"/>
              <a:t> &gt; </a:t>
            </a:r>
            <a:r>
              <a:rPr lang="en-US" dirty="0" err="1"/>
              <a:t>webapp-service.yaml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https://kubernetes.io/docs/reference/kubectl/conventions/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78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1172-0543-154F-81C1-658231A9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5D68-2D62-1640-A1CA-40B94A72C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namespace (or a house) is created automatically</a:t>
            </a:r>
          </a:p>
          <a:p>
            <a:r>
              <a:rPr lang="en-US" dirty="0" err="1"/>
              <a:t>Kube</a:t>
            </a:r>
            <a:r>
              <a:rPr lang="en-US" dirty="0"/>
              <a:t>-system – host k8s  services e.g. DNS</a:t>
            </a:r>
          </a:p>
          <a:p>
            <a:r>
              <a:rPr lang="en-US" dirty="0" err="1"/>
              <a:t>Kube</a:t>
            </a:r>
            <a:r>
              <a:rPr lang="en-US" dirty="0"/>
              <a:t>-public – public resources</a:t>
            </a:r>
          </a:p>
          <a:p>
            <a:r>
              <a:rPr lang="en-US" dirty="0"/>
              <a:t>Needed in </a:t>
            </a:r>
            <a:r>
              <a:rPr lang="en-US" dirty="0" err="1"/>
              <a:t>enterprize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for e.g. dev or prod namespace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6C56F-AFCB-B340-9121-D049A10C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270" y="2328312"/>
            <a:ext cx="4150998" cy="41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7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3CEB-3D29-BC4D-B03F-EB45B114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ED7E-ED3D-9647-A97C-F822F18E9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namespace can be assigned policies to control who can do what and also add resource limits</a:t>
            </a:r>
          </a:p>
          <a:p>
            <a:r>
              <a:rPr lang="en-US" dirty="0"/>
              <a:t>Local resources in namespace can be called directly with the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80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847B-E400-3F41-9A1F-46368F63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099E-901F-834B-B86B-533E1E338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namespace access example –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85254-41ED-674A-BD94-384D751F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2289244"/>
            <a:ext cx="7092461" cy="3887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EC3AE-7330-1A46-9DBE-95BA03D6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093" y="215662"/>
            <a:ext cx="5310553" cy="13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84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DDB4-49CE-324C-87C5-F7600E2C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-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F0E580-5060-8A44-A4A1-85A6A9455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180" y="1825625"/>
            <a:ext cx="8851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1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A845-2A6F-1B41-8099-28B0FC64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POD in namespace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77FC0F-731B-8240-A61F-1BD4DA953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668" y="1825625"/>
            <a:ext cx="83326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0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25E4-1880-D44C-A48F-538F2C40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namespace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86C3A-43CF-BA4F-A66E-FE6A86E63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153" y="1825625"/>
            <a:ext cx="89916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41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88E2-421B-EC4B-8A72-DA56816C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namespace context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2E74EE-D068-8D4C-9604-A0EEC1E7E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797" y="1825625"/>
            <a:ext cx="91304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5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E9D5-6D21-A24E-8C89-086840F63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Core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96F74-F3F0-FF42-8F2A-BA3E4DD4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/>
              <a:t>Clusters </a:t>
            </a:r>
          </a:p>
          <a:p>
            <a:pPr lvl="1"/>
            <a:r>
              <a:rPr lang="en-US" dirty="0"/>
              <a:t>has multiple nodes</a:t>
            </a:r>
          </a:p>
          <a:p>
            <a:pPr lvl="1"/>
            <a:r>
              <a:rPr lang="en-US" dirty="0"/>
              <a:t>helps share load</a:t>
            </a:r>
          </a:p>
          <a:p>
            <a:pPr lvl="1"/>
            <a:r>
              <a:rPr lang="en-US" dirty="0"/>
              <a:t>If one node goes down availability is maintained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FBD1E-EB87-0A4D-BD3E-7162EE3D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629776"/>
            <a:ext cx="5069382" cy="26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76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EBF71-18E9-AC45-84FE-AA713C59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quota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23ADD7-389F-8F44-9067-B53C0798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K8s object type 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273F233-C449-CA46-8EA8-DF046561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70" y="2241022"/>
            <a:ext cx="8661530" cy="45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7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4540-D87A-A44E-9972-D90FEFBC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Core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F4581-60B2-DD4C-AF7D-57E9E9350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/>
              <a:t>Master</a:t>
            </a:r>
          </a:p>
          <a:p>
            <a:pPr lvl="1"/>
            <a:r>
              <a:rPr lang="en-US" dirty="0"/>
              <a:t>Watches over nodes in cluster</a:t>
            </a:r>
          </a:p>
          <a:p>
            <a:pPr lvl="1"/>
            <a:r>
              <a:rPr lang="en-US" dirty="0"/>
              <a:t>Manages orchestration of nodes in cluster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FDD83-600C-2945-BEE2-5D82FFB9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826214"/>
            <a:ext cx="5069382" cy="22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4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38AA-CD6D-084F-B15F-FF21CE95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98B459-948A-B143-8784-C91DA0FCC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27082"/>
            <a:ext cx="7188199" cy="46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E0BA-8745-D846-8623-9CBC1D92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Components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7950D5-B695-4A99-806E-FB35B09A1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6283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28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DC19-19C8-2147-AC81-2EF465C8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Master VS Worker nodes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E6B431-B237-9A48-A1C0-6BBE1F251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36678"/>
            <a:ext cx="10905066" cy="38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61B5-8AA1-B04B-B457-71E15C5A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VS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C751-BD2D-6C4F-BECC-08AE978A8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has:</a:t>
            </a:r>
          </a:p>
          <a:p>
            <a:pPr lvl="1"/>
            <a:r>
              <a:rPr lang="en-US" dirty="0"/>
              <a:t>API server</a:t>
            </a:r>
          </a:p>
          <a:p>
            <a:pPr lvl="1"/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Scheduler</a:t>
            </a:r>
          </a:p>
          <a:p>
            <a:pPr lvl="1"/>
            <a:r>
              <a:rPr lang="en-US" dirty="0"/>
              <a:t>Controller</a:t>
            </a:r>
          </a:p>
          <a:p>
            <a:r>
              <a:rPr lang="en-US" dirty="0"/>
              <a:t>Worker has:</a:t>
            </a:r>
          </a:p>
          <a:p>
            <a:pPr lvl="1"/>
            <a:r>
              <a:rPr lang="en-US" dirty="0" err="1"/>
              <a:t>Kubelet</a:t>
            </a:r>
            <a:r>
              <a:rPr lang="en-US" dirty="0"/>
              <a:t> agent</a:t>
            </a:r>
          </a:p>
          <a:p>
            <a:pPr lvl="1"/>
            <a:r>
              <a:rPr lang="en-US" dirty="0"/>
              <a:t>Container run time (docker)</a:t>
            </a:r>
          </a:p>
          <a:p>
            <a:pPr lvl="1"/>
            <a:r>
              <a:rPr lang="en-US" dirty="0"/>
              <a:t>Sends health info to master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881</Words>
  <Application>Microsoft Macintosh PowerPoint</Application>
  <PresentationFormat>Widescreen</PresentationFormat>
  <Paragraphs>154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Certified Kubernetes Developer</vt:lpstr>
      <vt:lpstr>Intro</vt:lpstr>
      <vt:lpstr>Core Concepts</vt:lpstr>
      <vt:lpstr>Core Concepts</vt:lpstr>
      <vt:lpstr>Core Concepts</vt:lpstr>
      <vt:lpstr>Components</vt:lpstr>
      <vt:lpstr>Components</vt:lpstr>
      <vt:lpstr>Master VS Worker nodes</vt:lpstr>
      <vt:lpstr>Master VS Worker</vt:lpstr>
      <vt:lpstr>kubectl</vt:lpstr>
      <vt:lpstr>PODS</vt:lpstr>
      <vt:lpstr>PODs</vt:lpstr>
      <vt:lpstr>Multi-container PODs</vt:lpstr>
      <vt:lpstr>Why PODs?</vt:lpstr>
      <vt:lpstr>Example - NGINX</vt:lpstr>
      <vt:lpstr>PODs using YAML</vt:lpstr>
      <vt:lpstr>PODs using YAML</vt:lpstr>
      <vt:lpstr>POD commands</vt:lpstr>
      <vt:lpstr>Editing existing PODs</vt:lpstr>
      <vt:lpstr>Replication controller – HA/Fault tolerance</vt:lpstr>
      <vt:lpstr>Replication Controller – Load Balancing</vt:lpstr>
      <vt:lpstr>Replication controller vs Replica set</vt:lpstr>
      <vt:lpstr>Create replication controller (old way)</vt:lpstr>
      <vt:lpstr>Create replica set (recommended way)</vt:lpstr>
      <vt:lpstr>Label filtering</vt:lpstr>
      <vt:lpstr>Replica set </vt:lpstr>
      <vt:lpstr>Replica set commands</vt:lpstr>
      <vt:lpstr>Deployments</vt:lpstr>
      <vt:lpstr>Quick commands (without definition file)</vt:lpstr>
      <vt:lpstr>PowerPoint Presentation</vt:lpstr>
      <vt:lpstr>PowerPoint Presentation</vt:lpstr>
      <vt:lpstr>PowerPoint Presentation</vt:lpstr>
      <vt:lpstr>Namespaces</vt:lpstr>
      <vt:lpstr>Namespaces</vt:lpstr>
      <vt:lpstr>Namespace</vt:lpstr>
      <vt:lpstr>Namespace - commands</vt:lpstr>
      <vt:lpstr>Create POD in namespace</vt:lpstr>
      <vt:lpstr>Create namespace</vt:lpstr>
      <vt:lpstr>Switch namespace context</vt:lpstr>
      <vt:lpstr>Resource quota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Certified Kubernetes Developer</dc:title>
  <dc:creator>Sid Telang</dc:creator>
  <cp:lastModifiedBy>Sid Telang</cp:lastModifiedBy>
  <cp:revision>65</cp:revision>
  <dcterms:created xsi:type="dcterms:W3CDTF">2019-07-06T19:05:08Z</dcterms:created>
  <dcterms:modified xsi:type="dcterms:W3CDTF">2019-07-09T01:38:25Z</dcterms:modified>
</cp:coreProperties>
</file>